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1" r:id="rId6"/>
    <p:sldId id="277" r:id="rId7"/>
    <p:sldId id="264" r:id="rId8"/>
    <p:sldId id="278" r:id="rId9"/>
    <p:sldId id="279" r:id="rId10"/>
    <p:sldId id="280" r:id="rId11"/>
    <p:sldId id="281" r:id="rId12"/>
    <p:sldId id="260" r:id="rId13"/>
    <p:sldId id="267" r:id="rId14"/>
    <p:sldId id="276" r:id="rId15"/>
    <p:sldId id="268" r:id="rId16"/>
    <p:sldId id="266" r:id="rId17"/>
    <p:sldId id="262" r:id="rId18"/>
    <p:sldId id="274" r:id="rId19"/>
    <p:sldId id="272" r:id="rId20"/>
    <p:sldId id="271" r:id="rId21"/>
    <p:sldId id="273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3C2"/>
    <a:srgbClr val="FD9F9D"/>
    <a:srgbClr val="FC7774"/>
    <a:srgbClr val="FED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9796" autoAdjust="0"/>
  </p:normalViewPr>
  <p:slideViewPr>
    <p:cSldViewPr snapToGrid="0">
      <p:cViewPr varScale="1">
        <p:scale>
          <a:sx n="67" d="100"/>
          <a:sy n="67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4E4BD-EC4A-4E1C-9A8A-37B3349825AB}" type="datetimeFigureOut">
              <a:rPr lang="zh-TW" altLang="en-US" smtClean="0"/>
              <a:t>2019/10/26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A0B7B-041E-4235-AEAC-86B93EDFF8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92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nrix.com/press-releases/cod-u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lechuang98.github.io/?fbclid=IwAR2Oc163W115nNoaTIH1HDPKlEq15V8ou-GvCL5uOG1HG1tGBvuDy3GhGf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在紐約的開車花費幾乎是國際平均的兩倍，原因是因為大多數的時間及花費是因為找停車位所造成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http://inrix.com/press-releases/cod-us/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A0B7B-041E-4235-AEAC-86B93EDFF85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01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計算出車車座標</a:t>
            </a:r>
            <a:endParaRPr lang="en-US" altLang="zh-TW" dirty="0" smtClean="0"/>
          </a:p>
          <a:p>
            <a:r>
              <a:rPr lang="zh-TW" altLang="en-US" dirty="0" smtClean="0"/>
              <a:t>傳給停車場的</a:t>
            </a:r>
            <a:r>
              <a:rPr lang="en-US" altLang="zh-TW" dirty="0" smtClean="0"/>
              <a:t>local</a:t>
            </a:r>
            <a:r>
              <a:rPr lang="zh-TW" altLang="en-US" dirty="0" smtClean="0"/>
              <a:t>控制中心</a:t>
            </a:r>
            <a:endParaRPr lang="en-US" altLang="zh-TW" dirty="0" smtClean="0"/>
          </a:p>
          <a:p>
            <a:r>
              <a:rPr lang="zh-TW" altLang="en-US" dirty="0" smtClean="0"/>
              <a:t>控制中心的資料上傳到</a:t>
            </a:r>
            <a:r>
              <a:rPr lang="en-US" altLang="zh-TW" dirty="0" smtClean="0"/>
              <a:t>IOT</a:t>
            </a:r>
          </a:p>
          <a:p>
            <a:r>
              <a:rPr lang="zh-TW" altLang="en-US" dirty="0" smtClean="0"/>
              <a:t>網頁</a:t>
            </a:r>
            <a:r>
              <a:rPr lang="en-US" altLang="zh-TW" dirty="0" smtClean="0"/>
              <a:t>request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IOT</a:t>
            </a:r>
            <a:r>
              <a:rPr lang="zh-TW" altLang="en-US" dirty="0" smtClean="0"/>
              <a:t>平台上的資料</a:t>
            </a:r>
            <a:endParaRPr lang="en-US" altLang="zh-TW" dirty="0" smtClean="0"/>
          </a:p>
          <a:p>
            <a:r>
              <a:rPr lang="zh-TW" altLang="en-US" dirty="0" smtClean="0"/>
              <a:t>網頁進行統計及顯示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A0B7B-041E-4235-AEAC-86B93EDFF85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31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https://alechuang98.github.io/?fbclid=IwAR2Oc163W115nNoaTIH1HDPKlEq15V8ou-GvCL5uOG1HG1tGBvuDy3GhGfg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A0B7B-041E-4235-AEAC-86B93EDFF85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3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A0B7B-041E-4235-AEAC-86B93EDFF85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05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9372-3939-4C39-A330-5ABFF5D8197A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23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E587-F465-4D9A-A146-D8B5B9A4F2F6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52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02ED-BA20-4ADA-8DFA-6FDB9F514FBB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68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AA7E-4CA5-4B2A-999B-CB0E6DA21D41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FABF-25EF-4077-80B1-9ED6096009FC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84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0C640-D5B2-49A6-A3BA-3BA895EF649B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30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7C37-F5D9-4B75-97CB-86A313F566A8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11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6271-8896-45D4-8143-C7756F09AAB8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33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C88CF-055D-4DF0-A38E-D093AF2E9E3F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07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9BE3-E24F-40F6-99E2-C768998DCA93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28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E7D68-B2B4-4BDC-8204-1C0D256D21FE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74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DBE5B-BD83-4D21-97D9-4BA3514C46AB}" type="datetime1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A32A7-7F73-4243-A346-8346976FF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48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chuang98.github.io/?fbclid=IwAR2Oc163W115nNoaTIH1HDPKlEq15V8ou-GvCL5uOG1HG1tGBvuDy3GhGf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619" t="28839" r="52610" b="36875"/>
          <a:stretch/>
        </p:blipFill>
        <p:spPr>
          <a:xfrm>
            <a:off x="8466791" y="4690760"/>
            <a:ext cx="1770017" cy="192001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611893" y="585789"/>
            <a:ext cx="6727779" cy="5100637"/>
            <a:chOff x="1016454" y="657225"/>
            <a:chExt cx="6727779" cy="5100637"/>
          </a:xfrm>
        </p:grpSpPr>
        <p:sp>
          <p:nvSpPr>
            <p:cNvPr id="5" name="橢圓 4"/>
            <p:cNvSpPr/>
            <p:nvPr/>
          </p:nvSpPr>
          <p:spPr>
            <a:xfrm>
              <a:off x="1830025" y="657225"/>
              <a:ext cx="5100637" cy="5100637"/>
            </a:xfrm>
            <a:prstGeom prst="ellipse">
              <a:avLst/>
            </a:prstGeom>
            <a:solidFill>
              <a:srgbClr val="FED7D6"/>
            </a:solidFill>
            <a:ln>
              <a:solidFill>
                <a:srgbClr val="FED7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1016454" y="2814334"/>
              <a:ext cx="1395412" cy="1395412"/>
            </a:xfrm>
            <a:prstGeom prst="ellipse">
              <a:avLst/>
            </a:prstGeom>
            <a:solidFill>
              <a:srgbClr val="FD9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091396" y="2105025"/>
              <a:ext cx="3652837" cy="3652837"/>
            </a:xfrm>
            <a:prstGeom prst="ellipse">
              <a:avLst/>
            </a:prstGeom>
            <a:solidFill>
              <a:srgbClr val="FEC3C2"/>
            </a:solidFill>
            <a:ln>
              <a:solidFill>
                <a:srgbClr val="FED7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6090081" y="1581578"/>
              <a:ext cx="1395412" cy="1395412"/>
            </a:xfrm>
            <a:prstGeom prst="ellipse">
              <a:avLst/>
            </a:prstGeom>
            <a:solidFill>
              <a:srgbClr val="FD9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1737532" y="3588392"/>
              <a:ext cx="1395412" cy="1395412"/>
            </a:xfrm>
            <a:prstGeom prst="ellipse">
              <a:avLst/>
            </a:prstGeom>
            <a:solidFill>
              <a:srgbClr val="FEC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4677636" y="4332973"/>
            <a:ext cx="346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隊名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r>
              <a:rPr lang="en-US" altLang="zh-TW" sz="2400" dirty="0" err="1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mYPeNiSlonG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所屬企業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中華電信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664404" y="2882275"/>
            <a:ext cx="6229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室內停車定位系統</a:t>
            </a: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5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6530170" y="3935432"/>
            <a:ext cx="4443398" cy="1805349"/>
            <a:chOff x="4434670" y="3435368"/>
            <a:chExt cx="4443398" cy="1805349"/>
          </a:xfrm>
        </p:grpSpPr>
        <p:sp>
          <p:nvSpPr>
            <p:cNvPr id="45" name="文字方塊 44"/>
            <p:cNvSpPr txBox="1"/>
            <p:nvPr/>
          </p:nvSpPr>
          <p:spPr>
            <a:xfrm>
              <a:off x="5101520" y="3782587"/>
              <a:ext cx="3776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Requset</a:t>
              </a:r>
              <a:r>
                <a:rPr lang="en-US" altLang="zh-TW" sz="24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 </a:t>
              </a:r>
              <a:r>
                <a:rPr lang="zh-TW" altLang="en-US" sz="24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資料</a:t>
              </a:r>
              <a:endParaRPr lang="zh-TW" altLang="zh-TW" sz="24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30" t="23690" r="50227" b="45665"/>
            <a:stretch/>
          </p:blipFill>
          <p:spPr>
            <a:xfrm rot="13750626">
              <a:off x="3871887" y="3998151"/>
              <a:ext cx="1805349" cy="679783"/>
            </a:xfrm>
            <a:prstGeom prst="rect">
              <a:avLst/>
            </a:prstGeom>
          </p:spPr>
        </p:pic>
      </p:grpSp>
      <p:sp>
        <p:nvSpPr>
          <p:cNvPr id="48" name="文字方塊 47"/>
          <p:cNvSpPr txBox="1"/>
          <p:nvPr/>
        </p:nvSpPr>
        <p:spPr>
          <a:xfrm>
            <a:off x="7717369" y="5481775"/>
            <a:ext cx="244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IOT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平台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370" t="30343" r="51134" b="41028"/>
          <a:stretch/>
        </p:blipFill>
        <p:spPr>
          <a:xfrm>
            <a:off x="3404944" y="2309730"/>
            <a:ext cx="3062540" cy="2528376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460386" y="4710209"/>
            <a:ext cx="244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網頁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492682" y="363665"/>
            <a:ext cx="5484260" cy="1279368"/>
            <a:chOff x="501353" y="288039"/>
            <a:chExt cx="5484260" cy="1279368"/>
          </a:xfrm>
        </p:grpSpPr>
        <p:grpSp>
          <p:nvGrpSpPr>
            <p:cNvPr id="39" name="群組 38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41" name="群組 40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2" name="群組 41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43" name="圖片 42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44" name="橢圓 43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0" name="文字方塊 39"/>
            <p:cNvSpPr txBox="1"/>
            <p:nvPr/>
          </p:nvSpPr>
          <p:spPr>
            <a:xfrm>
              <a:off x="2440411" y="381701"/>
              <a:ext cx="27693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</a:p>
            <a:p>
              <a:r>
                <a:rPr lang="zh-TW" altLang="en-US" sz="3200" b="1" dirty="0">
                  <a:solidFill>
                    <a:schemeClr val="bg1"/>
                  </a:solidFill>
                </a:rPr>
                <a:t>設計架構圖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8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370" t="30343" r="51134" b="41028"/>
          <a:stretch/>
        </p:blipFill>
        <p:spPr>
          <a:xfrm>
            <a:off x="1978466" y="2507371"/>
            <a:ext cx="3062540" cy="2528376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033908" y="4907850"/>
            <a:ext cx="244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網頁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913270" y="3349147"/>
            <a:ext cx="4587999" cy="679783"/>
            <a:chOff x="3389269" y="3349146"/>
            <a:chExt cx="4587999" cy="679783"/>
          </a:xfrm>
        </p:grpSpPr>
        <p:sp>
          <p:nvSpPr>
            <p:cNvPr id="48" name="文字方塊 47"/>
            <p:cNvSpPr txBox="1"/>
            <p:nvPr/>
          </p:nvSpPr>
          <p:spPr>
            <a:xfrm>
              <a:off x="4455137" y="3427427"/>
              <a:ext cx="3522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統計</a:t>
              </a:r>
              <a:endPara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30" t="23690" r="50227" b="45665"/>
            <a:stretch/>
          </p:blipFill>
          <p:spPr>
            <a:xfrm>
              <a:off x="3389269" y="3349146"/>
              <a:ext cx="1225594" cy="679783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6851607" y="3230558"/>
            <a:ext cx="3587793" cy="954107"/>
            <a:chOff x="5327606" y="3230557"/>
            <a:chExt cx="3587793" cy="954107"/>
          </a:xfrm>
        </p:grpSpPr>
        <p:sp>
          <p:nvSpPr>
            <p:cNvPr id="23" name="文字方塊 22"/>
            <p:cNvSpPr txBox="1"/>
            <p:nvPr/>
          </p:nvSpPr>
          <p:spPr>
            <a:xfrm>
              <a:off x="6393474" y="3230557"/>
              <a:ext cx="2521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顯示給許多汽車使用者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30" t="23690" r="50227" b="45665"/>
            <a:stretch/>
          </p:blipFill>
          <p:spPr>
            <a:xfrm>
              <a:off x="5327606" y="3349146"/>
              <a:ext cx="1225594" cy="679783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492682" y="363665"/>
            <a:ext cx="5484260" cy="1279368"/>
            <a:chOff x="501353" y="288039"/>
            <a:chExt cx="5484260" cy="1279368"/>
          </a:xfrm>
        </p:grpSpPr>
        <p:grpSp>
          <p:nvGrpSpPr>
            <p:cNvPr id="42" name="群組 41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5" name="群組 44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47" name="橢圓 46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2440411" y="381701"/>
              <a:ext cx="27693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</a:p>
            <a:p>
              <a:r>
                <a:rPr lang="zh-TW" altLang="en-US" sz="3200" b="1" dirty="0">
                  <a:solidFill>
                    <a:schemeClr val="bg1"/>
                  </a:solidFill>
                </a:rPr>
                <a:t>設計架構圖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/>
          <p:cNvSpPr txBox="1"/>
          <p:nvPr/>
        </p:nvSpPr>
        <p:spPr>
          <a:xfrm>
            <a:off x="3359795" y="2205820"/>
            <a:ext cx="190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室內</a:t>
            </a:r>
            <a:r>
              <a: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定位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685" t="28515" r="51098" b="38281"/>
          <a:stretch/>
        </p:blipFill>
        <p:spPr>
          <a:xfrm>
            <a:off x="2431740" y="1957179"/>
            <a:ext cx="935536" cy="90880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605820" y="4439017"/>
            <a:ext cx="7337931" cy="1905957"/>
            <a:chOff x="1005969" y="4124691"/>
            <a:chExt cx="7337931" cy="190595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905" t="28906" r="52525" b="38868"/>
            <a:stretch/>
          </p:blipFill>
          <p:spPr>
            <a:xfrm>
              <a:off x="1005969" y="4124691"/>
              <a:ext cx="673898" cy="694957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1618602" y="4214766"/>
              <a:ext cx="672529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改良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:</a:t>
              </a:r>
            </a:p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可以在已經安裝好</a:t>
              </a:r>
              <a:r>
                <a:rPr lang="en-US" altLang="zh-TW" sz="2800" b="1" dirty="0" err="1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wifi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的室內，藉由簡易的測量，並用數學的方式反推出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source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的位置，進而建構出</a:t>
              </a:r>
              <a:r>
                <a:rPr lang="zh-TW" altLang="en-US" sz="2800" b="1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室內的座標系統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。</a:t>
              </a:r>
              <a:endPara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528748" y="3301624"/>
            <a:ext cx="7415002" cy="954107"/>
            <a:chOff x="928898" y="2987298"/>
            <a:chExt cx="7415002" cy="95410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27" t="28711" r="51427" b="37695"/>
            <a:stretch/>
          </p:blipFill>
          <p:spPr>
            <a:xfrm>
              <a:off x="928898" y="3004630"/>
              <a:ext cx="750969" cy="725656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1618602" y="2987298"/>
              <a:ext cx="67252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傳統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:</a:t>
              </a:r>
            </a:p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必須事先知道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source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的位置</a:t>
              </a:r>
              <a:endPara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492682" y="363665"/>
            <a:ext cx="5484260" cy="1279368"/>
            <a:chOff x="501353" y="288039"/>
            <a:chExt cx="5484260" cy="1279368"/>
          </a:xfrm>
        </p:grpSpPr>
        <p:grpSp>
          <p:nvGrpSpPr>
            <p:cNvPr id="35" name="群組 34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橢圓 41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8" name="群組 37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39" name="圖片 38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40" name="橢圓 39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6" name="文字方塊 35"/>
            <p:cNvSpPr txBox="1"/>
            <p:nvPr/>
          </p:nvSpPr>
          <p:spPr>
            <a:xfrm>
              <a:off x="2440411" y="381701"/>
              <a:ext cx="27693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</a:p>
            <a:p>
              <a:r>
                <a:rPr lang="zh-TW" altLang="en-US" sz="3200" b="1" dirty="0">
                  <a:solidFill>
                    <a:schemeClr val="bg1"/>
                  </a:solidFill>
                </a:rPr>
                <a:t>設計架構圖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7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/>
          <p:cNvSpPr txBox="1"/>
          <p:nvPr/>
        </p:nvSpPr>
        <p:spPr>
          <a:xfrm>
            <a:off x="3312520" y="2091520"/>
            <a:ext cx="190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數學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推導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8807" t="27539" r="50549" b="36914"/>
          <a:stretch/>
        </p:blipFill>
        <p:spPr>
          <a:xfrm>
            <a:off x="2292248" y="1862475"/>
            <a:ext cx="1079149" cy="104470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26" t="13477" r="37482" b="4297"/>
          <a:stretch/>
        </p:blipFill>
        <p:spPr>
          <a:xfrm>
            <a:off x="4949564" y="1944238"/>
            <a:ext cx="4561148" cy="471804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13</a:t>
            </a:fld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27527" y="297136"/>
            <a:ext cx="5484260" cy="1279368"/>
            <a:chOff x="501353" y="288039"/>
            <a:chExt cx="5484260" cy="1279368"/>
          </a:xfrm>
        </p:grpSpPr>
        <p:grpSp>
          <p:nvGrpSpPr>
            <p:cNvPr id="30" name="群組 29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橢圓 36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3" name="群組 32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35" name="橢圓 34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1" name="文字方塊 30"/>
            <p:cNvSpPr txBox="1"/>
            <p:nvPr/>
          </p:nvSpPr>
          <p:spPr>
            <a:xfrm>
              <a:off x="2410605" y="635334"/>
              <a:ext cx="2769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7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527527" y="297136"/>
            <a:ext cx="5484260" cy="1279368"/>
            <a:chOff x="501353" y="288039"/>
            <a:chExt cx="5484260" cy="1279368"/>
          </a:xfrm>
        </p:grpSpPr>
        <p:grpSp>
          <p:nvGrpSpPr>
            <p:cNvPr id="10" name="群組 9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15" name="橢圓 14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1" name="文字方塊 10"/>
            <p:cNvSpPr txBox="1"/>
            <p:nvPr/>
          </p:nvSpPr>
          <p:spPr>
            <a:xfrm>
              <a:off x="2410605" y="635334"/>
              <a:ext cx="2769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18595" t="17968" r="31662" b="12891"/>
          <a:stretch/>
        </p:blipFill>
        <p:spPr>
          <a:xfrm>
            <a:off x="5033403" y="1991508"/>
            <a:ext cx="5251475" cy="4103801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312520" y="2091520"/>
            <a:ext cx="190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數學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推導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8807" t="27539" r="50549" b="36914"/>
          <a:stretch/>
        </p:blipFill>
        <p:spPr>
          <a:xfrm>
            <a:off x="2292248" y="1862475"/>
            <a:ext cx="1079149" cy="104470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8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/>
          <p:cNvSpPr txBox="1"/>
          <p:nvPr/>
        </p:nvSpPr>
        <p:spPr>
          <a:xfrm>
            <a:off x="3359903" y="2220107"/>
            <a:ext cx="190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數據分析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356" t="28711" r="50879" b="38281"/>
          <a:stretch/>
        </p:blipFill>
        <p:spPr>
          <a:xfrm>
            <a:off x="2436779" y="2027314"/>
            <a:ext cx="982001" cy="921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88893" y="3273392"/>
            <a:ext cx="68681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同樣的室內定位系統，亦可用作商場的精準行銷，現今許多賣場有自己的</a:t>
            </a:r>
            <a:r>
              <a: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app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，若使用手機作為定位點，就可辨別顧客停留區域及時間，進而取得顧客的購物需求曲向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527527" y="297136"/>
            <a:ext cx="5484260" cy="1279368"/>
            <a:chOff x="501353" y="288039"/>
            <a:chExt cx="5484260" cy="1279368"/>
          </a:xfrm>
        </p:grpSpPr>
        <p:grpSp>
          <p:nvGrpSpPr>
            <p:cNvPr id="21" name="群組 20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橢圓 27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26" name="橢圓 25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22" name="文字方塊 21"/>
            <p:cNvSpPr txBox="1"/>
            <p:nvPr/>
          </p:nvSpPr>
          <p:spPr>
            <a:xfrm>
              <a:off x="2410605" y="635334"/>
              <a:ext cx="27693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5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/>
          <p:cNvGrpSpPr/>
          <p:nvPr/>
        </p:nvGrpSpPr>
        <p:grpSpPr>
          <a:xfrm>
            <a:off x="5369547" y="1276451"/>
            <a:ext cx="4360288" cy="1017168"/>
            <a:chOff x="666453" y="668087"/>
            <a:chExt cx="5484260" cy="1279368"/>
          </a:xfrm>
        </p:grpSpPr>
        <p:grpSp>
          <p:nvGrpSpPr>
            <p:cNvPr id="50" name="群組 49"/>
            <p:cNvGrpSpPr/>
            <p:nvPr/>
          </p:nvGrpSpPr>
          <p:grpSpPr>
            <a:xfrm>
              <a:off x="666453" y="668087"/>
              <a:ext cx="5484260" cy="1279368"/>
              <a:chOff x="446640" y="223949"/>
              <a:chExt cx="5484260" cy="1279368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484740" y="22394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橢圓 55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3" name="橢圓 52"/>
              <p:cNvSpPr/>
              <p:nvPr/>
            </p:nvSpPr>
            <p:spPr>
              <a:xfrm>
                <a:off x="446640" y="24354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8314" t="27768" r="51506" b="39197"/>
              <a:stretch/>
            </p:blipFill>
            <p:spPr>
              <a:xfrm>
                <a:off x="565590" y="403168"/>
                <a:ext cx="1021869" cy="940526"/>
              </a:xfrm>
              <a:prstGeom prst="rect">
                <a:avLst/>
              </a:prstGeom>
            </p:spPr>
          </p:pic>
        </p:grpSp>
        <p:sp>
          <p:nvSpPr>
            <p:cNvPr id="51" name="文字方塊 50"/>
            <p:cNvSpPr txBox="1"/>
            <p:nvPr/>
          </p:nvSpPr>
          <p:spPr>
            <a:xfrm>
              <a:off x="2501477" y="1025181"/>
              <a:ext cx="3016286" cy="5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INTRODUCTION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5369547" y="2420527"/>
            <a:ext cx="4360288" cy="1017168"/>
            <a:chOff x="496636" y="316869"/>
            <a:chExt cx="5484260" cy="1279368"/>
          </a:xfrm>
        </p:grpSpPr>
        <p:grpSp>
          <p:nvGrpSpPr>
            <p:cNvPr id="67" name="群組 66"/>
            <p:cNvGrpSpPr/>
            <p:nvPr/>
          </p:nvGrpSpPr>
          <p:grpSpPr>
            <a:xfrm>
              <a:off x="534736" y="316869"/>
              <a:ext cx="5446160" cy="1279368"/>
              <a:chOff x="548240" y="353059"/>
              <a:chExt cx="7059060" cy="1658258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390067" y="476249"/>
                <a:ext cx="6217233" cy="143727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548240" y="353059"/>
                <a:ext cx="1658258" cy="16582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橢圓 67"/>
            <p:cNvSpPr/>
            <p:nvPr/>
          </p:nvSpPr>
          <p:spPr>
            <a:xfrm>
              <a:off x="496636" y="336466"/>
              <a:ext cx="1259771" cy="125977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658234" y="673963"/>
              <a:ext cx="2072698" cy="5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PROBLEMS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18" t="28213" r="51707" b="38572"/>
            <a:stretch/>
          </p:blipFill>
          <p:spPr>
            <a:xfrm>
              <a:off x="687082" y="447205"/>
              <a:ext cx="1028900" cy="1007239"/>
            </a:xfrm>
            <a:prstGeom prst="rect">
              <a:avLst/>
            </a:prstGeom>
          </p:spPr>
        </p:pic>
      </p:grpSp>
      <p:grpSp>
        <p:nvGrpSpPr>
          <p:cNvPr id="135" name="群組 134"/>
          <p:cNvGrpSpPr/>
          <p:nvPr/>
        </p:nvGrpSpPr>
        <p:grpSpPr>
          <a:xfrm>
            <a:off x="2611584" y="2493920"/>
            <a:ext cx="1915588" cy="456653"/>
            <a:chOff x="2381367" y="1520017"/>
            <a:chExt cx="3922959" cy="935186"/>
          </a:xfrm>
        </p:grpSpPr>
        <p:sp>
          <p:nvSpPr>
            <p:cNvPr id="133" name="手繪多邊形 132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手繪多邊形 133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699367" y="2022025"/>
            <a:ext cx="1739502" cy="496594"/>
            <a:chOff x="2852738" y="2073880"/>
            <a:chExt cx="3562350" cy="1016983"/>
          </a:xfrm>
        </p:grpSpPr>
        <p:cxnSp>
          <p:nvCxnSpPr>
            <p:cNvPr id="106" name="直線接點 105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rgbClr val="FC777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手繪多邊形 107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rgbClr val="FC7774"/>
            </a:solidFill>
            <a:ln>
              <a:solidFill>
                <a:srgbClr val="FC7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2697191" y="3337037"/>
            <a:ext cx="1741679" cy="516693"/>
            <a:chOff x="2556681" y="3246649"/>
            <a:chExt cx="3566807" cy="1058143"/>
          </a:xfrm>
          <a:solidFill>
            <a:schemeClr val="bg2">
              <a:lumMod val="90000"/>
            </a:schemeClr>
          </a:solidFill>
        </p:grpSpPr>
        <p:sp>
          <p:nvSpPr>
            <p:cNvPr id="145" name="手繪多邊形 144"/>
            <p:cNvSpPr/>
            <p:nvPr/>
          </p:nvSpPr>
          <p:spPr>
            <a:xfrm>
              <a:off x="2556681" y="3248167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手繪多邊形 145"/>
            <p:cNvSpPr/>
            <p:nvPr/>
          </p:nvSpPr>
          <p:spPr>
            <a:xfrm flipH="1">
              <a:off x="4030662" y="3246649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圓角矩形 148"/>
          <p:cNvSpPr/>
          <p:nvPr/>
        </p:nvSpPr>
        <p:spPr>
          <a:xfrm>
            <a:off x="2968803" y="3957408"/>
            <a:ext cx="1192994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3101061" y="4124438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圓角矩形 150"/>
          <p:cNvSpPr/>
          <p:nvPr/>
        </p:nvSpPr>
        <p:spPr>
          <a:xfrm>
            <a:off x="3101060" y="4291469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圓角矩形 151"/>
          <p:cNvSpPr/>
          <p:nvPr/>
        </p:nvSpPr>
        <p:spPr>
          <a:xfrm>
            <a:off x="3192845" y="4458499"/>
            <a:ext cx="744909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3" name="群組 152"/>
          <p:cNvGrpSpPr/>
          <p:nvPr/>
        </p:nvGrpSpPr>
        <p:grpSpPr>
          <a:xfrm flipV="1">
            <a:off x="3298844" y="4633242"/>
            <a:ext cx="532908" cy="154372"/>
            <a:chOff x="2852738" y="2073880"/>
            <a:chExt cx="3562350" cy="1016983"/>
          </a:xfrm>
        </p:grpSpPr>
        <p:cxnSp>
          <p:nvCxnSpPr>
            <p:cNvPr id="154" name="直線接點 153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手繪多邊形 154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3848369" y="1276452"/>
            <a:ext cx="5881466" cy="1165999"/>
            <a:chOff x="2252931" y="876401"/>
            <a:chExt cx="5881466" cy="116599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3774109" y="876401"/>
              <a:ext cx="4360288" cy="1017168"/>
              <a:chOff x="666453" y="668087"/>
              <a:chExt cx="5484260" cy="1279368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666453" y="668087"/>
                <a:ext cx="5484260" cy="1279368"/>
                <a:chOff x="446640" y="223949"/>
                <a:chExt cx="5484260" cy="1279368"/>
              </a:xfrm>
            </p:grpSpPr>
            <p:grpSp>
              <p:nvGrpSpPr>
                <p:cNvPr id="117" name="群組 116"/>
                <p:cNvGrpSpPr/>
                <p:nvPr/>
              </p:nvGrpSpPr>
              <p:grpSpPr>
                <a:xfrm>
                  <a:off x="484740" y="223949"/>
                  <a:ext cx="5446160" cy="1279368"/>
                  <a:chOff x="548240" y="353059"/>
                  <a:chExt cx="7059060" cy="1658258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1390067" y="476249"/>
                    <a:ext cx="6217233" cy="1437277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548240" y="353059"/>
                    <a:ext cx="1658258" cy="165825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18" name="橢圓 117"/>
                <p:cNvSpPr/>
                <p:nvPr/>
              </p:nvSpPr>
              <p:spPr>
                <a:xfrm>
                  <a:off x="446640" y="243546"/>
                  <a:ext cx="1259771" cy="1259771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19" name="圖片 118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28314" t="27768" r="51506" b="39197"/>
                <a:stretch/>
              </p:blipFill>
              <p:spPr>
                <a:xfrm>
                  <a:off x="565590" y="403168"/>
                  <a:ext cx="1021869" cy="940526"/>
                </a:xfrm>
                <a:prstGeom prst="rect">
                  <a:avLst/>
                </a:prstGeom>
              </p:spPr>
            </p:pic>
          </p:grpSp>
          <p:sp>
            <p:nvSpPr>
              <p:cNvPr id="116" name="文字方塊 115"/>
              <p:cNvSpPr txBox="1"/>
              <p:nvPr/>
            </p:nvSpPr>
            <p:spPr>
              <a:xfrm>
                <a:off x="2501477" y="1025181"/>
                <a:ext cx="3016286" cy="58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bg1"/>
                    </a:solidFill>
                  </a:rPr>
                  <a:t>INTRODUCTION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橢圓 111"/>
            <p:cNvSpPr/>
            <p:nvPr/>
          </p:nvSpPr>
          <p:spPr>
            <a:xfrm>
              <a:off x="2252931" y="1857276"/>
              <a:ext cx="178768" cy="18512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3" name="直線接點 112"/>
            <p:cNvCxnSpPr>
              <a:stCxn id="112" idx="7"/>
            </p:cNvCxnSpPr>
            <p:nvPr/>
          </p:nvCxnSpPr>
          <p:spPr>
            <a:xfrm flipV="1">
              <a:off x="2405519" y="1388199"/>
              <a:ext cx="253534" cy="49618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endCxn id="118" idx="2"/>
            </p:cNvCxnSpPr>
            <p:nvPr/>
          </p:nvCxnSpPr>
          <p:spPr>
            <a:xfrm>
              <a:off x="2659053" y="1383623"/>
              <a:ext cx="1115056" cy="915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群組 121"/>
          <p:cNvGrpSpPr/>
          <p:nvPr/>
        </p:nvGrpSpPr>
        <p:grpSpPr>
          <a:xfrm>
            <a:off x="3848369" y="2420527"/>
            <a:ext cx="5881466" cy="1017168"/>
            <a:chOff x="2252931" y="2020477"/>
            <a:chExt cx="5881466" cy="1017168"/>
          </a:xfrm>
        </p:grpSpPr>
        <p:grpSp>
          <p:nvGrpSpPr>
            <p:cNvPr id="123" name="群組 122"/>
            <p:cNvGrpSpPr/>
            <p:nvPr/>
          </p:nvGrpSpPr>
          <p:grpSpPr>
            <a:xfrm>
              <a:off x="3774109" y="2020477"/>
              <a:ext cx="4360288" cy="1017168"/>
              <a:chOff x="496636" y="316869"/>
              <a:chExt cx="5484260" cy="1279368"/>
            </a:xfrm>
          </p:grpSpPr>
          <p:grpSp>
            <p:nvGrpSpPr>
              <p:cNvPr id="126" name="群組 125"/>
              <p:cNvGrpSpPr/>
              <p:nvPr/>
            </p:nvGrpSpPr>
            <p:grpSpPr>
              <a:xfrm>
                <a:off x="534736" y="31686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1" name="橢圓 130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7" name="橢圓 126"/>
              <p:cNvSpPr/>
              <p:nvPr/>
            </p:nvSpPr>
            <p:spPr>
              <a:xfrm>
                <a:off x="496636" y="33646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>
                <a:off x="2658234" y="673963"/>
                <a:ext cx="2072698" cy="58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</a:rPr>
                  <a:t>AIMS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9" name="圖片 128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9218" t="28213" r="51707" b="38572"/>
              <a:stretch/>
            </p:blipFill>
            <p:spPr>
              <a:xfrm>
                <a:off x="687082" y="447205"/>
                <a:ext cx="1028900" cy="1007239"/>
              </a:xfrm>
              <a:prstGeom prst="rect">
                <a:avLst/>
              </a:prstGeom>
            </p:spPr>
          </p:pic>
        </p:grpSp>
        <p:sp>
          <p:nvSpPr>
            <p:cNvPr id="124" name="橢圓 123"/>
            <p:cNvSpPr/>
            <p:nvPr/>
          </p:nvSpPr>
          <p:spPr>
            <a:xfrm>
              <a:off x="2252931" y="2244683"/>
              <a:ext cx="178768" cy="18512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5" name="直線接點 124"/>
            <p:cNvCxnSpPr>
              <a:stCxn id="124" idx="6"/>
            </p:cNvCxnSpPr>
            <p:nvPr/>
          </p:nvCxnSpPr>
          <p:spPr>
            <a:xfrm flipV="1">
              <a:off x="2431699" y="2335256"/>
              <a:ext cx="1372702" cy="1989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群組 140"/>
          <p:cNvGrpSpPr/>
          <p:nvPr/>
        </p:nvGrpSpPr>
        <p:grpSpPr>
          <a:xfrm rot="10800000">
            <a:off x="2618918" y="2916308"/>
            <a:ext cx="1915588" cy="456653"/>
            <a:chOff x="2381367" y="1520016"/>
            <a:chExt cx="3922959" cy="935186"/>
          </a:xfrm>
          <a:solidFill>
            <a:srgbClr val="FFFF00"/>
          </a:solidFill>
        </p:grpSpPr>
        <p:sp>
          <p:nvSpPr>
            <p:cNvPr id="142" name="手繪多邊形 141"/>
            <p:cNvSpPr/>
            <p:nvPr/>
          </p:nvSpPr>
          <p:spPr>
            <a:xfrm>
              <a:off x="2381367" y="1520016"/>
              <a:ext cx="2341460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手繪多邊形 142"/>
            <p:cNvSpPr/>
            <p:nvPr/>
          </p:nvSpPr>
          <p:spPr>
            <a:xfrm flipH="1">
              <a:off x="3962866" y="1521534"/>
              <a:ext cx="2341460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611323" y="2906001"/>
            <a:ext cx="7118512" cy="1655117"/>
            <a:chOff x="1015885" y="2505950"/>
            <a:chExt cx="7118512" cy="1655117"/>
          </a:xfrm>
        </p:grpSpPr>
        <p:grpSp>
          <p:nvGrpSpPr>
            <p:cNvPr id="136" name="群組 135"/>
            <p:cNvGrpSpPr/>
            <p:nvPr/>
          </p:nvGrpSpPr>
          <p:grpSpPr>
            <a:xfrm rot="10800000">
              <a:off x="1015885" y="2505950"/>
              <a:ext cx="1915588" cy="456653"/>
              <a:chOff x="2381367" y="1520017"/>
              <a:chExt cx="3922959" cy="935186"/>
            </a:xfrm>
            <a:solidFill>
              <a:srgbClr val="FFFF00"/>
            </a:solidFill>
          </p:grpSpPr>
          <p:sp>
            <p:nvSpPr>
              <p:cNvPr id="137" name="手繪多邊形 136"/>
              <p:cNvSpPr/>
              <p:nvPr/>
            </p:nvSpPr>
            <p:spPr>
              <a:xfrm>
                <a:off x="2381367" y="1520017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手繪多邊形 137"/>
              <p:cNvSpPr/>
              <p:nvPr/>
            </p:nvSpPr>
            <p:spPr>
              <a:xfrm flipH="1">
                <a:off x="3962867" y="1521535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2252931" y="2667139"/>
              <a:ext cx="5881466" cy="1493928"/>
              <a:chOff x="2252931" y="2667139"/>
              <a:chExt cx="5881466" cy="1493928"/>
            </a:xfrm>
          </p:grpSpPr>
          <p:grpSp>
            <p:nvGrpSpPr>
              <p:cNvPr id="80" name="群組 79"/>
              <p:cNvGrpSpPr/>
              <p:nvPr/>
            </p:nvGrpSpPr>
            <p:grpSpPr>
              <a:xfrm>
                <a:off x="3774109" y="3143899"/>
                <a:ext cx="4360288" cy="1017168"/>
                <a:chOff x="501353" y="288039"/>
                <a:chExt cx="5484260" cy="1279368"/>
              </a:xfrm>
            </p:grpSpPr>
            <p:grpSp>
              <p:nvGrpSpPr>
                <p:cNvPr id="81" name="群組 80"/>
                <p:cNvGrpSpPr/>
                <p:nvPr/>
              </p:nvGrpSpPr>
              <p:grpSpPr>
                <a:xfrm>
                  <a:off x="501353" y="288039"/>
                  <a:ext cx="5484260" cy="1279368"/>
                  <a:chOff x="666453" y="2107077"/>
                  <a:chExt cx="5484260" cy="1279368"/>
                </a:xfrm>
              </p:grpSpPr>
              <p:grpSp>
                <p:nvGrpSpPr>
                  <p:cNvPr id="83" name="群組 82"/>
                  <p:cNvGrpSpPr/>
                  <p:nvPr/>
                </p:nvGrpSpPr>
                <p:grpSpPr>
                  <a:xfrm>
                    <a:off x="704553" y="2107077"/>
                    <a:ext cx="5446160" cy="1279368"/>
                    <a:chOff x="548240" y="353059"/>
                    <a:chExt cx="7059060" cy="1658258"/>
                  </a:xfrm>
                </p:grpSpPr>
                <p:sp>
                  <p:nvSpPr>
                    <p:cNvPr id="87" name="矩形 86"/>
                    <p:cNvSpPr/>
                    <p:nvPr/>
                  </p:nvSpPr>
                  <p:spPr>
                    <a:xfrm>
                      <a:off x="1390067" y="478088"/>
                      <a:ext cx="6217233" cy="1437277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8" name="橢圓 87"/>
                    <p:cNvSpPr/>
                    <p:nvPr/>
                  </p:nvSpPr>
                  <p:spPr>
                    <a:xfrm>
                      <a:off x="548240" y="353059"/>
                      <a:ext cx="1658258" cy="165825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84" name="群組 83"/>
                  <p:cNvGrpSpPr/>
                  <p:nvPr/>
                </p:nvGrpSpPr>
                <p:grpSpPr>
                  <a:xfrm>
                    <a:off x="666453" y="2126674"/>
                    <a:ext cx="1259771" cy="1259771"/>
                    <a:chOff x="548240" y="378460"/>
                    <a:chExt cx="1632857" cy="1632857"/>
                  </a:xfrm>
                </p:grpSpPr>
                <p:pic>
                  <p:nvPicPr>
                    <p:cNvPr id="85" name="圖片 84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clrChange>
                        <a:clrFrom>
                          <a:srgbClr val="F8FAFB"/>
                        </a:clrFrom>
                        <a:clrTo>
                          <a:srgbClr val="F8FAFB">
                            <a:alpha val="0"/>
                          </a:srgbClr>
                        </a:clrTo>
                      </a:clrChange>
                    </a:blip>
                    <a:srcRect l="30122" t="27590" r="52008" b="39196"/>
                    <a:stretch/>
                  </p:blipFill>
                  <p:spPr>
                    <a:xfrm>
                      <a:off x="783768" y="548639"/>
                      <a:ext cx="1212599" cy="12670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橢圓 85"/>
                    <p:cNvSpPr/>
                    <p:nvPr/>
                  </p:nvSpPr>
                  <p:spPr>
                    <a:xfrm>
                      <a:off x="548240" y="378460"/>
                      <a:ext cx="1632857" cy="1632857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sp>
              <p:nvSpPr>
                <p:cNvPr id="82" name="文字方塊 81"/>
                <p:cNvSpPr txBox="1"/>
                <p:nvPr/>
              </p:nvSpPr>
              <p:spPr>
                <a:xfrm>
                  <a:off x="2662951" y="637387"/>
                  <a:ext cx="2769326" cy="580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SOLUTIONS</a:t>
                  </a:r>
                  <a:endParaRPr lang="zh-TW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2" name="橢圓 131"/>
              <p:cNvSpPr/>
              <p:nvPr/>
            </p:nvSpPr>
            <p:spPr>
              <a:xfrm>
                <a:off x="2252931" y="2667139"/>
                <a:ext cx="178768" cy="185124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9" name="直線接點 138"/>
              <p:cNvCxnSpPr/>
              <p:nvPr/>
            </p:nvCxnSpPr>
            <p:spPr>
              <a:xfrm flipH="1" flipV="1">
                <a:off x="2406841" y="2821091"/>
                <a:ext cx="267358" cy="74542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 flipH="1">
                <a:off x="2674199" y="3557358"/>
                <a:ext cx="1115056" cy="9153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群組 1"/>
          <p:cNvGrpSpPr/>
          <p:nvPr/>
        </p:nvGrpSpPr>
        <p:grpSpPr>
          <a:xfrm>
            <a:off x="2484689" y="1466602"/>
            <a:ext cx="2124574" cy="575687"/>
            <a:chOff x="889251" y="1066551"/>
            <a:chExt cx="2124574" cy="575687"/>
          </a:xfrm>
        </p:grpSpPr>
        <p:sp>
          <p:nvSpPr>
            <p:cNvPr id="99" name="圓角矩形 98"/>
            <p:cNvSpPr/>
            <p:nvPr/>
          </p:nvSpPr>
          <p:spPr>
            <a:xfrm rot="5400000">
              <a:off x="1835632" y="1184660"/>
              <a:ext cx="344655" cy="10843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圓角矩形 99"/>
            <p:cNvSpPr/>
            <p:nvPr/>
          </p:nvSpPr>
          <p:spPr>
            <a:xfrm rot="3796145">
              <a:off x="1285206" y="1279934"/>
              <a:ext cx="344655" cy="10843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圓角矩形 100"/>
            <p:cNvSpPr/>
            <p:nvPr/>
          </p:nvSpPr>
          <p:spPr>
            <a:xfrm rot="1491964">
              <a:off x="889251" y="1533800"/>
              <a:ext cx="344655" cy="10843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圓角矩形 101"/>
            <p:cNvSpPr/>
            <p:nvPr/>
          </p:nvSpPr>
          <p:spPr>
            <a:xfrm rot="17803855" flipH="1">
              <a:off x="2308451" y="1276904"/>
              <a:ext cx="344655" cy="10843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圓角矩形 102"/>
            <p:cNvSpPr/>
            <p:nvPr/>
          </p:nvSpPr>
          <p:spPr>
            <a:xfrm rot="20108036" flipH="1">
              <a:off x="2669170" y="1530331"/>
              <a:ext cx="344655" cy="10843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697190" y="3337036"/>
            <a:ext cx="7235774" cy="2381818"/>
            <a:chOff x="1101752" y="2936986"/>
            <a:chExt cx="7235774" cy="2381818"/>
          </a:xfrm>
        </p:grpSpPr>
        <p:grpSp>
          <p:nvGrpSpPr>
            <p:cNvPr id="75" name="群組 74"/>
            <p:cNvGrpSpPr/>
            <p:nvPr/>
          </p:nvGrpSpPr>
          <p:grpSpPr>
            <a:xfrm>
              <a:off x="1101752" y="2936986"/>
              <a:ext cx="7235774" cy="2381818"/>
              <a:chOff x="1101752" y="2936986"/>
              <a:chExt cx="7235774" cy="2381818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1101752" y="2936986"/>
                <a:ext cx="1741679" cy="516693"/>
                <a:chOff x="2556681" y="3246649"/>
                <a:chExt cx="3566807" cy="1058143"/>
              </a:xfrm>
            </p:grpSpPr>
            <p:sp>
              <p:nvSpPr>
                <p:cNvPr id="97" name="手繪多邊形 96"/>
                <p:cNvSpPr/>
                <p:nvPr/>
              </p:nvSpPr>
              <p:spPr>
                <a:xfrm>
                  <a:off x="2556681" y="3248167"/>
                  <a:ext cx="2092826" cy="1056625"/>
                </a:xfrm>
                <a:custGeom>
                  <a:avLst/>
                  <a:gdLst>
                    <a:gd name="connsiteX0" fmla="*/ 0 w 2092826"/>
                    <a:gd name="connsiteY0" fmla="*/ 22746 h 1056625"/>
                    <a:gd name="connsiteX1" fmla="*/ 31844 w 2092826"/>
                    <a:gd name="connsiteY1" fmla="*/ 68239 h 1056625"/>
                    <a:gd name="connsiteX2" fmla="*/ 113731 w 2092826"/>
                    <a:gd name="connsiteY2" fmla="*/ 227463 h 1056625"/>
                    <a:gd name="connsiteX3" fmla="*/ 318447 w 2092826"/>
                    <a:gd name="connsiteY3" fmla="*/ 545911 h 1056625"/>
                    <a:gd name="connsiteX4" fmla="*/ 432179 w 2092826"/>
                    <a:gd name="connsiteY4" fmla="*/ 782472 h 1056625"/>
                    <a:gd name="connsiteX5" fmla="*/ 441277 w 2092826"/>
                    <a:gd name="connsiteY5" fmla="*/ 964442 h 1056625"/>
                    <a:gd name="connsiteX6" fmla="*/ 441277 w 2092826"/>
                    <a:gd name="connsiteY6" fmla="*/ 1046329 h 1056625"/>
                    <a:gd name="connsiteX7" fmla="*/ 491319 w 2092826"/>
                    <a:gd name="connsiteY7" fmla="*/ 1055427 h 1056625"/>
                    <a:gd name="connsiteX8" fmla="*/ 1569492 w 2092826"/>
                    <a:gd name="connsiteY8" fmla="*/ 1046329 h 1056625"/>
                    <a:gd name="connsiteX9" fmla="*/ 2010770 w 2092826"/>
                    <a:gd name="connsiteY9" fmla="*/ 1046329 h 1056625"/>
                    <a:gd name="connsiteX10" fmla="*/ 2056262 w 2092826"/>
                    <a:gd name="connsiteY10" fmla="*/ 1032681 h 1056625"/>
                    <a:gd name="connsiteX11" fmla="*/ 2092656 w 2092826"/>
                    <a:gd name="connsiteY11" fmla="*/ 896203 h 1056625"/>
                    <a:gd name="connsiteX12" fmla="*/ 2069910 w 2092826"/>
                    <a:gd name="connsiteY12" fmla="*/ 718782 h 1056625"/>
                    <a:gd name="connsiteX13" fmla="*/ 2069910 w 2092826"/>
                    <a:gd name="connsiteY13" fmla="*/ 309349 h 1056625"/>
                    <a:gd name="connsiteX14" fmla="*/ 2056262 w 2092826"/>
                    <a:gd name="connsiteY14" fmla="*/ 113732 h 1056625"/>
                    <a:gd name="connsiteX15" fmla="*/ 2047164 w 2092826"/>
                    <a:gd name="connsiteY15" fmla="*/ 68239 h 1056625"/>
                    <a:gd name="connsiteX16" fmla="*/ 1988023 w 2092826"/>
                    <a:gd name="connsiteY16" fmla="*/ 22746 h 1056625"/>
                    <a:gd name="connsiteX17" fmla="*/ 1842447 w 2092826"/>
                    <a:gd name="connsiteY17" fmla="*/ 0 h 1056625"/>
                    <a:gd name="connsiteX18" fmla="*/ 0 w 2092826"/>
                    <a:gd name="connsiteY18" fmla="*/ 22746 h 105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92826" h="1056625">
                      <a:moveTo>
                        <a:pt x="0" y="22746"/>
                      </a:moveTo>
                      <a:cubicBezTo>
                        <a:pt x="6444" y="28433"/>
                        <a:pt x="12889" y="34120"/>
                        <a:pt x="31844" y="68239"/>
                      </a:cubicBezTo>
                      <a:cubicBezTo>
                        <a:pt x="50799" y="102358"/>
                        <a:pt x="65964" y="147851"/>
                        <a:pt x="113731" y="227463"/>
                      </a:cubicBezTo>
                      <a:cubicBezTo>
                        <a:pt x="161498" y="307075"/>
                        <a:pt x="265372" y="453410"/>
                        <a:pt x="318447" y="545911"/>
                      </a:cubicBezTo>
                      <a:cubicBezTo>
                        <a:pt x="371522" y="638412"/>
                        <a:pt x="411707" y="712717"/>
                        <a:pt x="432179" y="782472"/>
                      </a:cubicBezTo>
                      <a:cubicBezTo>
                        <a:pt x="452651" y="852227"/>
                        <a:pt x="439761" y="920466"/>
                        <a:pt x="441277" y="964442"/>
                      </a:cubicBezTo>
                      <a:cubicBezTo>
                        <a:pt x="442793" y="1008418"/>
                        <a:pt x="432937" y="1031165"/>
                        <a:pt x="441277" y="1046329"/>
                      </a:cubicBezTo>
                      <a:cubicBezTo>
                        <a:pt x="449617" y="1061493"/>
                        <a:pt x="491319" y="1055427"/>
                        <a:pt x="491319" y="1055427"/>
                      </a:cubicBezTo>
                      <a:lnTo>
                        <a:pt x="1569492" y="1046329"/>
                      </a:lnTo>
                      <a:lnTo>
                        <a:pt x="2010770" y="1046329"/>
                      </a:lnTo>
                      <a:cubicBezTo>
                        <a:pt x="2091898" y="1044054"/>
                        <a:pt x="2042614" y="1057702"/>
                        <a:pt x="2056262" y="1032681"/>
                      </a:cubicBezTo>
                      <a:cubicBezTo>
                        <a:pt x="2069910" y="1007660"/>
                        <a:pt x="2090381" y="948519"/>
                        <a:pt x="2092656" y="896203"/>
                      </a:cubicBezTo>
                      <a:cubicBezTo>
                        <a:pt x="2094931" y="843887"/>
                        <a:pt x="2073701" y="816591"/>
                        <a:pt x="2069910" y="718782"/>
                      </a:cubicBezTo>
                      <a:cubicBezTo>
                        <a:pt x="2066119" y="620973"/>
                        <a:pt x="2072185" y="410191"/>
                        <a:pt x="2069910" y="309349"/>
                      </a:cubicBezTo>
                      <a:cubicBezTo>
                        <a:pt x="2067635" y="208507"/>
                        <a:pt x="2060053" y="153917"/>
                        <a:pt x="2056262" y="113732"/>
                      </a:cubicBezTo>
                      <a:cubicBezTo>
                        <a:pt x="2052471" y="73547"/>
                        <a:pt x="2058537" y="83403"/>
                        <a:pt x="2047164" y="68239"/>
                      </a:cubicBezTo>
                      <a:cubicBezTo>
                        <a:pt x="2035791" y="53075"/>
                        <a:pt x="2022142" y="34119"/>
                        <a:pt x="1988023" y="22746"/>
                      </a:cubicBezTo>
                      <a:cubicBezTo>
                        <a:pt x="1953904" y="11373"/>
                        <a:pt x="1842447" y="0"/>
                        <a:pt x="1842447" y="0"/>
                      </a:cubicBezTo>
                      <a:lnTo>
                        <a:pt x="0" y="22746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手繪多邊形 97"/>
                <p:cNvSpPr/>
                <p:nvPr/>
              </p:nvSpPr>
              <p:spPr>
                <a:xfrm flipH="1">
                  <a:off x="4030662" y="3246649"/>
                  <a:ext cx="2092826" cy="1056625"/>
                </a:xfrm>
                <a:custGeom>
                  <a:avLst/>
                  <a:gdLst>
                    <a:gd name="connsiteX0" fmla="*/ 0 w 2092826"/>
                    <a:gd name="connsiteY0" fmla="*/ 22746 h 1056625"/>
                    <a:gd name="connsiteX1" fmla="*/ 31844 w 2092826"/>
                    <a:gd name="connsiteY1" fmla="*/ 68239 h 1056625"/>
                    <a:gd name="connsiteX2" fmla="*/ 113731 w 2092826"/>
                    <a:gd name="connsiteY2" fmla="*/ 227463 h 1056625"/>
                    <a:gd name="connsiteX3" fmla="*/ 318447 w 2092826"/>
                    <a:gd name="connsiteY3" fmla="*/ 545911 h 1056625"/>
                    <a:gd name="connsiteX4" fmla="*/ 432179 w 2092826"/>
                    <a:gd name="connsiteY4" fmla="*/ 782472 h 1056625"/>
                    <a:gd name="connsiteX5" fmla="*/ 441277 w 2092826"/>
                    <a:gd name="connsiteY5" fmla="*/ 964442 h 1056625"/>
                    <a:gd name="connsiteX6" fmla="*/ 441277 w 2092826"/>
                    <a:gd name="connsiteY6" fmla="*/ 1046329 h 1056625"/>
                    <a:gd name="connsiteX7" fmla="*/ 491319 w 2092826"/>
                    <a:gd name="connsiteY7" fmla="*/ 1055427 h 1056625"/>
                    <a:gd name="connsiteX8" fmla="*/ 1569492 w 2092826"/>
                    <a:gd name="connsiteY8" fmla="*/ 1046329 h 1056625"/>
                    <a:gd name="connsiteX9" fmla="*/ 2010770 w 2092826"/>
                    <a:gd name="connsiteY9" fmla="*/ 1046329 h 1056625"/>
                    <a:gd name="connsiteX10" fmla="*/ 2056262 w 2092826"/>
                    <a:gd name="connsiteY10" fmla="*/ 1032681 h 1056625"/>
                    <a:gd name="connsiteX11" fmla="*/ 2092656 w 2092826"/>
                    <a:gd name="connsiteY11" fmla="*/ 896203 h 1056625"/>
                    <a:gd name="connsiteX12" fmla="*/ 2069910 w 2092826"/>
                    <a:gd name="connsiteY12" fmla="*/ 718782 h 1056625"/>
                    <a:gd name="connsiteX13" fmla="*/ 2069910 w 2092826"/>
                    <a:gd name="connsiteY13" fmla="*/ 309349 h 1056625"/>
                    <a:gd name="connsiteX14" fmla="*/ 2056262 w 2092826"/>
                    <a:gd name="connsiteY14" fmla="*/ 113732 h 1056625"/>
                    <a:gd name="connsiteX15" fmla="*/ 2047164 w 2092826"/>
                    <a:gd name="connsiteY15" fmla="*/ 68239 h 1056625"/>
                    <a:gd name="connsiteX16" fmla="*/ 1988023 w 2092826"/>
                    <a:gd name="connsiteY16" fmla="*/ 22746 h 1056625"/>
                    <a:gd name="connsiteX17" fmla="*/ 1842447 w 2092826"/>
                    <a:gd name="connsiteY17" fmla="*/ 0 h 1056625"/>
                    <a:gd name="connsiteX18" fmla="*/ 0 w 2092826"/>
                    <a:gd name="connsiteY18" fmla="*/ 22746 h 105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092826" h="1056625">
                      <a:moveTo>
                        <a:pt x="0" y="22746"/>
                      </a:moveTo>
                      <a:cubicBezTo>
                        <a:pt x="6444" y="28433"/>
                        <a:pt x="12889" y="34120"/>
                        <a:pt x="31844" y="68239"/>
                      </a:cubicBezTo>
                      <a:cubicBezTo>
                        <a:pt x="50799" y="102358"/>
                        <a:pt x="65964" y="147851"/>
                        <a:pt x="113731" y="227463"/>
                      </a:cubicBezTo>
                      <a:cubicBezTo>
                        <a:pt x="161498" y="307075"/>
                        <a:pt x="265372" y="453410"/>
                        <a:pt x="318447" y="545911"/>
                      </a:cubicBezTo>
                      <a:cubicBezTo>
                        <a:pt x="371522" y="638412"/>
                        <a:pt x="411707" y="712717"/>
                        <a:pt x="432179" y="782472"/>
                      </a:cubicBezTo>
                      <a:cubicBezTo>
                        <a:pt x="452651" y="852227"/>
                        <a:pt x="439761" y="920466"/>
                        <a:pt x="441277" y="964442"/>
                      </a:cubicBezTo>
                      <a:cubicBezTo>
                        <a:pt x="442793" y="1008418"/>
                        <a:pt x="432937" y="1031165"/>
                        <a:pt x="441277" y="1046329"/>
                      </a:cubicBezTo>
                      <a:cubicBezTo>
                        <a:pt x="449617" y="1061493"/>
                        <a:pt x="491319" y="1055427"/>
                        <a:pt x="491319" y="1055427"/>
                      </a:cubicBezTo>
                      <a:lnTo>
                        <a:pt x="1569492" y="1046329"/>
                      </a:lnTo>
                      <a:lnTo>
                        <a:pt x="2010770" y="1046329"/>
                      </a:lnTo>
                      <a:cubicBezTo>
                        <a:pt x="2091898" y="1044054"/>
                        <a:pt x="2042614" y="1057702"/>
                        <a:pt x="2056262" y="1032681"/>
                      </a:cubicBezTo>
                      <a:cubicBezTo>
                        <a:pt x="2069910" y="1007660"/>
                        <a:pt x="2090381" y="948519"/>
                        <a:pt x="2092656" y="896203"/>
                      </a:cubicBezTo>
                      <a:cubicBezTo>
                        <a:pt x="2094931" y="843887"/>
                        <a:pt x="2073701" y="816591"/>
                        <a:pt x="2069910" y="718782"/>
                      </a:cubicBezTo>
                      <a:cubicBezTo>
                        <a:pt x="2066119" y="620973"/>
                        <a:pt x="2072185" y="410191"/>
                        <a:pt x="2069910" y="309349"/>
                      </a:cubicBezTo>
                      <a:cubicBezTo>
                        <a:pt x="2067635" y="208507"/>
                        <a:pt x="2060053" y="153917"/>
                        <a:pt x="2056262" y="113732"/>
                      </a:cubicBezTo>
                      <a:cubicBezTo>
                        <a:pt x="2052471" y="73547"/>
                        <a:pt x="2058537" y="83403"/>
                        <a:pt x="2047164" y="68239"/>
                      </a:cubicBezTo>
                      <a:cubicBezTo>
                        <a:pt x="2035791" y="53075"/>
                        <a:pt x="2022142" y="34119"/>
                        <a:pt x="1988023" y="22746"/>
                      </a:cubicBezTo>
                      <a:cubicBezTo>
                        <a:pt x="1953904" y="11373"/>
                        <a:pt x="1842447" y="0"/>
                        <a:pt x="1842447" y="0"/>
                      </a:cubicBezTo>
                      <a:lnTo>
                        <a:pt x="0" y="22746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77" name="群組 76"/>
              <p:cNvGrpSpPr/>
              <p:nvPr/>
            </p:nvGrpSpPr>
            <p:grpSpPr>
              <a:xfrm>
                <a:off x="2252931" y="3132050"/>
                <a:ext cx="6084595" cy="2186754"/>
                <a:chOff x="2252931" y="3132050"/>
                <a:chExt cx="6084595" cy="2186754"/>
              </a:xfrm>
            </p:grpSpPr>
            <p:grpSp>
              <p:nvGrpSpPr>
                <p:cNvPr id="78" name="群組 77"/>
                <p:cNvGrpSpPr/>
                <p:nvPr/>
              </p:nvGrpSpPr>
              <p:grpSpPr>
                <a:xfrm>
                  <a:off x="3774109" y="4301636"/>
                  <a:ext cx="4563417" cy="1017168"/>
                  <a:chOff x="704553" y="5014343"/>
                  <a:chExt cx="5739751" cy="1279368"/>
                </a:xfrm>
              </p:grpSpPr>
              <p:grpSp>
                <p:nvGrpSpPr>
                  <p:cNvPr id="91" name="群組 90"/>
                  <p:cNvGrpSpPr/>
                  <p:nvPr/>
                </p:nvGrpSpPr>
                <p:grpSpPr>
                  <a:xfrm>
                    <a:off x="742653" y="5014343"/>
                    <a:ext cx="5446160" cy="1279368"/>
                    <a:chOff x="548240" y="353059"/>
                    <a:chExt cx="7059060" cy="1658258"/>
                  </a:xfrm>
                </p:grpSpPr>
                <p:sp>
                  <p:nvSpPr>
                    <p:cNvPr id="95" name="矩形 94"/>
                    <p:cNvSpPr/>
                    <p:nvPr/>
                  </p:nvSpPr>
                  <p:spPr>
                    <a:xfrm>
                      <a:off x="1390067" y="476249"/>
                      <a:ext cx="6217233" cy="1437277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96" name="橢圓 95"/>
                    <p:cNvSpPr/>
                    <p:nvPr/>
                  </p:nvSpPr>
                  <p:spPr>
                    <a:xfrm>
                      <a:off x="548240" y="353059"/>
                      <a:ext cx="1658258" cy="165825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92" name="橢圓 91"/>
                  <p:cNvSpPr/>
                  <p:nvPr/>
                </p:nvSpPr>
                <p:spPr>
                  <a:xfrm>
                    <a:off x="704553" y="5033940"/>
                    <a:ext cx="1259771" cy="1259771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93" name="文字方塊 92"/>
                  <p:cNvSpPr txBox="1"/>
                  <p:nvPr/>
                </p:nvSpPr>
                <p:spPr>
                  <a:xfrm>
                    <a:off x="2398812" y="5384981"/>
                    <a:ext cx="4045492" cy="580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2400" b="1" dirty="0">
                        <a:solidFill>
                          <a:schemeClr val="bg1"/>
                        </a:solidFill>
                        <a:latin typeface="Noto Sans CJK TC DemiLight" panose="020B0400000000000000" pitchFamily="34" charset="-120"/>
                        <a:ea typeface="Noto Sans CJK TC DemiLight" panose="020B0400000000000000" pitchFamily="34" charset="-120"/>
                      </a:rPr>
                      <a:t>即時停車資訊</a:t>
                    </a:r>
                    <a:r>
                      <a:rPr lang="zh-TW" altLang="en-US" sz="2400" b="1" dirty="0">
                        <a:solidFill>
                          <a:schemeClr val="bg1"/>
                        </a:solidFill>
                        <a:ea typeface="Noto Sans CJK TC DemiLight" panose="020B0400000000000000" pitchFamily="34" charset="-120"/>
                      </a:rPr>
                      <a:t>網頁</a:t>
                    </a:r>
                    <a:endParaRPr lang="zh-TW" altLang="en-US" sz="2400" b="1" dirty="0">
                      <a:solidFill>
                        <a:schemeClr val="bg1"/>
                      </a:solidFill>
                      <a:ea typeface="Noto Sans CJK TC DemiLight" panose="020B0400000000000000" pitchFamily="34" charset="-120"/>
                    </a:endParaRPr>
                  </a:p>
                </p:txBody>
              </p:sp>
            </p:grpSp>
            <p:sp>
              <p:nvSpPr>
                <p:cNvPr id="79" name="橢圓 78"/>
                <p:cNvSpPr/>
                <p:nvPr/>
              </p:nvSpPr>
              <p:spPr>
                <a:xfrm>
                  <a:off x="2252931" y="3132050"/>
                  <a:ext cx="178768" cy="185124"/>
                </a:xfrm>
                <a:prstGeom prst="ellipse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9" name="直線接點 88"/>
                <p:cNvCxnSpPr/>
                <p:nvPr/>
              </p:nvCxnSpPr>
              <p:spPr>
                <a:xfrm flipH="1" flipV="1">
                  <a:off x="2383617" y="3317174"/>
                  <a:ext cx="311990" cy="1493046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接點 89"/>
                <p:cNvCxnSpPr>
                  <a:stCxn id="92" idx="2"/>
                </p:cNvCxnSpPr>
                <p:nvPr/>
              </p:nvCxnSpPr>
              <p:spPr>
                <a:xfrm flipH="1" flipV="1">
                  <a:off x="2692476" y="4810220"/>
                  <a:ext cx="1081633" cy="7791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4" name="圖片 10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32651" t="28515" r="54172" b="39453"/>
            <a:stretch/>
          </p:blipFill>
          <p:spPr>
            <a:xfrm>
              <a:off x="3970085" y="4391423"/>
              <a:ext cx="634680" cy="867396"/>
            </a:xfrm>
            <a:prstGeom prst="rect">
              <a:avLst/>
            </a:prstGeom>
          </p:spPr>
        </p:pic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35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324100" y="1648001"/>
            <a:ext cx="8870812" cy="5037588"/>
            <a:chOff x="214312" y="487377"/>
            <a:chExt cx="10161501" cy="5770549"/>
          </a:xfrm>
        </p:grpSpPr>
        <p:sp>
          <p:nvSpPr>
            <p:cNvPr id="11" name="矩形 10"/>
            <p:cNvSpPr/>
            <p:nvPr/>
          </p:nvSpPr>
          <p:spPr>
            <a:xfrm>
              <a:off x="500063" y="1143001"/>
              <a:ext cx="8243887" cy="51149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4313" y="1143001"/>
              <a:ext cx="2357437" cy="511492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275032" y="1143001"/>
              <a:ext cx="3036096" cy="1026121"/>
              <a:chOff x="275032" y="1143001"/>
              <a:chExt cx="3036096" cy="1026121"/>
            </a:xfrm>
          </p:grpSpPr>
          <p:sp>
            <p:nvSpPr>
              <p:cNvPr id="73" name="文字方塊 72"/>
              <p:cNvSpPr txBox="1"/>
              <p:nvPr/>
            </p:nvSpPr>
            <p:spPr>
              <a:xfrm>
                <a:off x="810814" y="1428750"/>
                <a:ext cx="2500314" cy="74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停車狀況查詢</a:t>
                </a:r>
              </a:p>
              <a:p>
                <a:endPara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endParaRPr>
              </a:p>
            </p:txBody>
          </p:sp>
          <p:pic>
            <p:nvPicPr>
              <p:cNvPr id="74" name="圖片 7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9685" t="27539" r="52196" b="37304"/>
              <a:stretch/>
            </p:blipFill>
            <p:spPr>
              <a:xfrm>
                <a:off x="275032" y="1143001"/>
                <a:ext cx="757239" cy="826079"/>
              </a:xfrm>
              <a:prstGeom prst="rect">
                <a:avLst/>
              </a:prstGeom>
            </p:spPr>
          </p:pic>
        </p:grpSp>
        <p:cxnSp>
          <p:nvCxnSpPr>
            <p:cNvPr id="14" name="直線接點 13"/>
            <p:cNvCxnSpPr/>
            <p:nvPr/>
          </p:nvCxnSpPr>
          <p:spPr>
            <a:xfrm>
              <a:off x="214313" y="2085974"/>
              <a:ext cx="2357437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136" t="28711" r="50769" b="37305"/>
            <a:stretch/>
          </p:blipFill>
          <p:spPr>
            <a:xfrm>
              <a:off x="317897" y="5648478"/>
              <a:ext cx="535782" cy="509432"/>
            </a:xfrm>
            <a:prstGeom prst="rect">
              <a:avLst/>
            </a:prstGeom>
          </p:spPr>
        </p:pic>
        <p:cxnSp>
          <p:nvCxnSpPr>
            <p:cNvPr id="16" name="直線接點 15"/>
            <p:cNvCxnSpPr/>
            <p:nvPr/>
          </p:nvCxnSpPr>
          <p:spPr>
            <a:xfrm>
              <a:off x="214312" y="5439703"/>
              <a:ext cx="2357437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910830" y="5681290"/>
              <a:ext cx="2500314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管理中心</a:t>
              </a: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3152158" y="2136636"/>
              <a:ext cx="2039564" cy="2000250"/>
              <a:chOff x="3161113" y="2543176"/>
              <a:chExt cx="2039564" cy="2000250"/>
            </a:xfrm>
          </p:grpSpPr>
          <p:grpSp>
            <p:nvGrpSpPr>
              <p:cNvPr id="63" name="群組 62"/>
              <p:cNvGrpSpPr/>
              <p:nvPr/>
            </p:nvGrpSpPr>
            <p:grpSpPr>
              <a:xfrm>
                <a:off x="3161113" y="2543176"/>
                <a:ext cx="2028846" cy="1000125"/>
                <a:chOff x="3161113" y="2543176"/>
                <a:chExt cx="2028846" cy="1000125"/>
              </a:xfrm>
            </p:grpSpPr>
            <p:sp>
              <p:nvSpPr>
                <p:cNvPr id="69" name="圓角矩形 68"/>
                <p:cNvSpPr/>
                <p:nvPr/>
              </p:nvSpPr>
              <p:spPr>
                <a:xfrm>
                  <a:off x="3161113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0" name="圓角矩形 69"/>
                <p:cNvSpPr/>
                <p:nvPr/>
              </p:nvSpPr>
              <p:spPr>
                <a:xfrm>
                  <a:off x="3664756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1" name="圓角矩形 70"/>
                <p:cNvSpPr/>
                <p:nvPr/>
              </p:nvSpPr>
              <p:spPr>
                <a:xfrm>
                  <a:off x="4186254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圓角矩形 71"/>
                <p:cNvSpPr/>
                <p:nvPr/>
              </p:nvSpPr>
              <p:spPr>
                <a:xfrm>
                  <a:off x="4689897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4" name="群組 63"/>
              <p:cNvGrpSpPr/>
              <p:nvPr/>
            </p:nvGrpSpPr>
            <p:grpSpPr>
              <a:xfrm>
                <a:off x="3171831" y="3543301"/>
                <a:ext cx="2028846" cy="1000125"/>
                <a:chOff x="3161113" y="2543176"/>
                <a:chExt cx="2028846" cy="1000125"/>
              </a:xfrm>
            </p:grpSpPr>
            <p:sp>
              <p:nvSpPr>
                <p:cNvPr id="65" name="圓角矩形 64"/>
                <p:cNvSpPr/>
                <p:nvPr/>
              </p:nvSpPr>
              <p:spPr>
                <a:xfrm>
                  <a:off x="3161113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6" name="圓角矩形 65"/>
                <p:cNvSpPr/>
                <p:nvPr/>
              </p:nvSpPr>
              <p:spPr>
                <a:xfrm>
                  <a:off x="3664756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7" name="圓角矩形 66"/>
                <p:cNvSpPr/>
                <p:nvPr/>
              </p:nvSpPr>
              <p:spPr>
                <a:xfrm>
                  <a:off x="4186254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8" name="圓角矩形 67"/>
                <p:cNvSpPr/>
                <p:nvPr/>
              </p:nvSpPr>
              <p:spPr>
                <a:xfrm>
                  <a:off x="4689897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9" name="群組 18"/>
            <p:cNvGrpSpPr/>
            <p:nvPr/>
          </p:nvGrpSpPr>
          <p:grpSpPr>
            <a:xfrm>
              <a:off x="5416739" y="2145111"/>
              <a:ext cx="2039564" cy="2000250"/>
              <a:chOff x="3161113" y="2543176"/>
              <a:chExt cx="2039564" cy="2000250"/>
            </a:xfrm>
          </p:grpSpPr>
          <p:grpSp>
            <p:nvGrpSpPr>
              <p:cNvPr id="53" name="群組 52"/>
              <p:cNvGrpSpPr/>
              <p:nvPr/>
            </p:nvGrpSpPr>
            <p:grpSpPr>
              <a:xfrm>
                <a:off x="3161113" y="2543176"/>
                <a:ext cx="2028846" cy="1000125"/>
                <a:chOff x="3161113" y="2543176"/>
                <a:chExt cx="2028846" cy="1000125"/>
              </a:xfrm>
            </p:grpSpPr>
            <p:sp>
              <p:nvSpPr>
                <p:cNvPr id="59" name="圓角矩形 58"/>
                <p:cNvSpPr/>
                <p:nvPr/>
              </p:nvSpPr>
              <p:spPr>
                <a:xfrm>
                  <a:off x="3161113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圓角矩形 59"/>
                <p:cNvSpPr/>
                <p:nvPr/>
              </p:nvSpPr>
              <p:spPr>
                <a:xfrm>
                  <a:off x="3664756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1" name="圓角矩形 60"/>
                <p:cNvSpPr/>
                <p:nvPr/>
              </p:nvSpPr>
              <p:spPr>
                <a:xfrm>
                  <a:off x="4186254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2" name="圓角矩形 61"/>
                <p:cNvSpPr/>
                <p:nvPr/>
              </p:nvSpPr>
              <p:spPr>
                <a:xfrm>
                  <a:off x="4689897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4" name="群組 53"/>
              <p:cNvGrpSpPr/>
              <p:nvPr/>
            </p:nvGrpSpPr>
            <p:grpSpPr>
              <a:xfrm>
                <a:off x="3171831" y="3543301"/>
                <a:ext cx="2028846" cy="1000125"/>
                <a:chOff x="3161113" y="2543176"/>
                <a:chExt cx="2028846" cy="1000125"/>
              </a:xfrm>
            </p:grpSpPr>
            <p:sp>
              <p:nvSpPr>
                <p:cNvPr id="55" name="圓角矩形 54"/>
                <p:cNvSpPr/>
                <p:nvPr/>
              </p:nvSpPr>
              <p:spPr>
                <a:xfrm>
                  <a:off x="3161113" y="2543176"/>
                  <a:ext cx="500062" cy="1000125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圓角矩形 55"/>
                <p:cNvSpPr/>
                <p:nvPr/>
              </p:nvSpPr>
              <p:spPr>
                <a:xfrm>
                  <a:off x="3664756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圓角矩形 56"/>
                <p:cNvSpPr/>
                <p:nvPr/>
              </p:nvSpPr>
              <p:spPr>
                <a:xfrm>
                  <a:off x="4186254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圓角矩形 57"/>
                <p:cNvSpPr/>
                <p:nvPr/>
              </p:nvSpPr>
              <p:spPr>
                <a:xfrm>
                  <a:off x="4689897" y="2543176"/>
                  <a:ext cx="500062" cy="1000125"/>
                </a:xfrm>
                <a:prstGeom prst="round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20" name="群組 19"/>
            <p:cNvGrpSpPr/>
            <p:nvPr/>
          </p:nvGrpSpPr>
          <p:grpSpPr>
            <a:xfrm>
              <a:off x="3173594" y="4425648"/>
              <a:ext cx="2028846" cy="1000125"/>
              <a:chOff x="3161113" y="2543176"/>
              <a:chExt cx="2028846" cy="1000125"/>
            </a:xfrm>
          </p:grpSpPr>
          <p:sp>
            <p:nvSpPr>
              <p:cNvPr id="49" name="圓角矩形 48"/>
              <p:cNvSpPr/>
              <p:nvPr/>
            </p:nvSpPr>
            <p:spPr>
              <a:xfrm>
                <a:off x="3161113" y="2543176"/>
                <a:ext cx="500062" cy="1000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圓角矩形 49"/>
              <p:cNvSpPr/>
              <p:nvPr/>
            </p:nvSpPr>
            <p:spPr>
              <a:xfrm>
                <a:off x="3664756" y="2543176"/>
                <a:ext cx="500062" cy="1000125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4186254" y="2543176"/>
                <a:ext cx="500062" cy="1000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4689897" y="2543176"/>
                <a:ext cx="500062" cy="1000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>
              <a:off x="5416739" y="4439578"/>
              <a:ext cx="2028846" cy="1000125"/>
              <a:chOff x="3161113" y="2543176"/>
              <a:chExt cx="2028846" cy="1000125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3161113" y="2543176"/>
                <a:ext cx="500062" cy="1000125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3664756" y="2543176"/>
                <a:ext cx="500062" cy="1000125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4186254" y="2543176"/>
                <a:ext cx="500062" cy="10001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圓角矩形 47"/>
              <p:cNvSpPr/>
              <p:nvPr/>
            </p:nvSpPr>
            <p:spPr>
              <a:xfrm>
                <a:off x="4689897" y="2543176"/>
                <a:ext cx="500062" cy="1000125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7761714" y="2085974"/>
              <a:ext cx="2614099" cy="1036426"/>
              <a:chOff x="7761714" y="2085974"/>
              <a:chExt cx="2614099" cy="1036426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7761714" y="2085974"/>
                <a:ext cx="757219" cy="10364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875499" y="2216750"/>
                <a:ext cx="2500314" cy="810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電</a:t>
                </a:r>
                <a:endParaRPr lang="en-US" altLang="zh-TW" sz="2000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endParaRPr>
              </a:p>
              <a:p>
                <a:r>
                  <a:rPr lang="zh-TW" altLang="en-US" sz="2000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梯</a:t>
                </a:r>
              </a:p>
            </p:txBody>
          </p:sp>
        </p:grpSp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27" t="22070" r="51427" b="43360"/>
            <a:stretch/>
          </p:blipFill>
          <p:spPr>
            <a:xfrm>
              <a:off x="652944" y="2172322"/>
              <a:ext cx="445415" cy="442912"/>
            </a:xfrm>
            <a:prstGeom prst="rect">
              <a:avLst/>
            </a:prstGeom>
          </p:spPr>
        </p:pic>
        <p:sp>
          <p:nvSpPr>
            <p:cNvPr id="24" name="文字方塊 23"/>
            <p:cNvSpPr txBox="1"/>
            <p:nvPr/>
          </p:nvSpPr>
          <p:spPr>
            <a:xfrm>
              <a:off x="1110862" y="2178167"/>
              <a:ext cx="2500314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停車場所</a:t>
              </a: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8917" t="22656" r="51647" b="43750"/>
            <a:stretch/>
          </p:blipFill>
          <p:spPr>
            <a:xfrm>
              <a:off x="613166" y="2673749"/>
              <a:ext cx="485193" cy="471487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1123385" y="2700898"/>
              <a:ext cx="2500314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樓層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180536" y="3014658"/>
              <a:ext cx="2500314" cy="248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1</a:t>
              </a:r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</a:t>
              </a:r>
              <a:endParaRPr lang="en-US" altLang="zh-TW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2</a:t>
              </a:r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</a:t>
              </a:r>
              <a:endParaRPr lang="en-US" altLang="zh-TW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3</a:t>
              </a:r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</a:t>
              </a:r>
              <a:endParaRPr lang="en-US" altLang="zh-TW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4</a:t>
              </a:r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</a:t>
              </a:r>
              <a:endParaRPr lang="en-US" altLang="zh-TW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TW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5</a:t>
              </a:r>
              <a:r>
                <a:rPr lang="zh-TW" alt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</a:t>
              </a:r>
              <a:endParaRPr lang="en-US" altLang="zh-TW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grpSp>
          <p:nvGrpSpPr>
            <p:cNvPr id="28" name="群組 27"/>
            <p:cNvGrpSpPr/>
            <p:nvPr/>
          </p:nvGrpSpPr>
          <p:grpSpPr>
            <a:xfrm>
              <a:off x="6353563" y="5544024"/>
              <a:ext cx="1591301" cy="693123"/>
              <a:chOff x="5959863" y="5511977"/>
              <a:chExt cx="1591301" cy="693123"/>
            </a:xfrm>
          </p:grpSpPr>
          <p:sp>
            <p:nvSpPr>
              <p:cNvPr id="39" name="圓角矩形 38"/>
              <p:cNvSpPr/>
              <p:nvPr/>
            </p:nvSpPr>
            <p:spPr>
              <a:xfrm>
                <a:off x="5959863" y="5608693"/>
                <a:ext cx="250031" cy="200055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圓角矩形 39"/>
              <p:cNvSpPr/>
              <p:nvPr/>
            </p:nvSpPr>
            <p:spPr>
              <a:xfrm>
                <a:off x="5959863" y="5901926"/>
                <a:ext cx="250031" cy="200055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6209894" y="5817287"/>
                <a:ext cx="1341270" cy="38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空位</a:t>
                </a: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209894" y="5511977"/>
                <a:ext cx="1341270" cy="38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已停車</a:t>
                </a:r>
              </a:p>
            </p:txBody>
          </p:sp>
        </p:grpSp>
        <p:sp>
          <p:nvSpPr>
            <p:cNvPr id="29" name="文字方塊 28"/>
            <p:cNvSpPr txBox="1"/>
            <p:nvPr/>
          </p:nvSpPr>
          <p:spPr>
            <a:xfrm>
              <a:off x="2857500" y="1612014"/>
              <a:ext cx="5177486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//</a:t>
              </a:r>
              <a:r>
                <a:rPr lang="zh-TW" altLang="en-US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梅竹</a:t>
              </a:r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-</a:t>
              </a:r>
              <a:r>
                <a:rPr lang="zh-TW" altLang="en-US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黑客松停車場 </a:t>
              </a:r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3</a:t>
              </a:r>
              <a:r>
                <a:rPr lang="zh-TW" altLang="en-US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樓及時停車資訊 </a:t>
              </a:r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//</a:t>
              </a:r>
              <a:endParaRPr lang="zh-TW" altLang="en-US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7778425" y="5248461"/>
              <a:ext cx="832939" cy="832939"/>
              <a:chOff x="7778425" y="5248461"/>
              <a:chExt cx="832939" cy="832939"/>
            </a:xfrm>
          </p:grpSpPr>
          <p:sp>
            <p:nvSpPr>
              <p:cNvPr id="37" name="橢圓 36"/>
              <p:cNvSpPr/>
              <p:nvPr/>
            </p:nvSpPr>
            <p:spPr>
              <a:xfrm>
                <a:off x="7778425" y="5248461"/>
                <a:ext cx="832939" cy="8329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8" name="圖片 37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8477" t="22656" r="50659" b="42188"/>
              <a:stretch/>
            </p:blipFill>
            <p:spPr>
              <a:xfrm>
                <a:off x="7876819" y="5439703"/>
                <a:ext cx="622283" cy="589531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873866" y="1275321"/>
              <a:ext cx="5177486" cy="352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首頁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&gt;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停車狀況查詢</a:t>
              </a:r>
              <a:r>
                <a:rPr lang="en-US" altLang="zh-TW" sz="1400" dirty="0">
                  <a:solidFill>
                    <a:schemeClr val="bg1">
                      <a:lumMod val="50000"/>
                    </a:schemeClr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&gt;</a:t>
              </a: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及時停車資訊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14312" y="487377"/>
              <a:ext cx="8529638" cy="64133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46" t="28515" r="51428" b="39453"/>
            <a:stretch/>
          </p:blipFill>
          <p:spPr>
            <a:xfrm>
              <a:off x="6255342" y="545643"/>
              <a:ext cx="626835" cy="584096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6798797" y="657339"/>
              <a:ext cx="2973587" cy="387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Gail,</a:t>
              </a:r>
              <a:r>
                <a:rPr lang="zh-TW" altLang="en-US" sz="1600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您好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942183" y="643379"/>
              <a:ext cx="732238" cy="3878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登出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17897" y="624276"/>
              <a:ext cx="3495255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MeiChu</a:t>
              </a:r>
              <a:r>
                <a:rPr lang="en-US" altLang="zh-TW" b="1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-Parking APP || </a:t>
              </a:r>
              <a:endParaRPr lang="zh-TW" altLang="en-US" b="1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517730" y="317550"/>
            <a:ext cx="5484260" cy="1279368"/>
            <a:chOff x="475953" y="277243"/>
            <a:chExt cx="5484260" cy="1279368"/>
          </a:xfrm>
        </p:grpSpPr>
        <p:grpSp>
          <p:nvGrpSpPr>
            <p:cNvPr id="2" name="群組 1"/>
            <p:cNvGrpSpPr/>
            <p:nvPr/>
          </p:nvGrpSpPr>
          <p:grpSpPr>
            <a:xfrm>
              <a:off x="475953" y="277243"/>
              <a:ext cx="5484260" cy="1279368"/>
              <a:chOff x="704553" y="5014343"/>
              <a:chExt cx="5484260" cy="1279368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742653" y="5014343"/>
                <a:ext cx="5446160" cy="1279368"/>
                <a:chOff x="548240" y="353059"/>
                <a:chExt cx="7059060" cy="1658258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橢圓 7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" name="橢圓 3"/>
              <p:cNvSpPr/>
              <p:nvPr/>
            </p:nvSpPr>
            <p:spPr>
              <a:xfrm>
                <a:off x="704553" y="5033940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2244661" y="5163260"/>
                <a:ext cx="360611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即時停車資訊</a:t>
                </a:r>
                <a:r>
                  <a:rPr lang="zh-TW" altLang="en-US" sz="3200" b="1" dirty="0">
                    <a:solidFill>
                      <a:schemeClr val="bg1"/>
                    </a:solidFill>
                    <a:ea typeface="Noto Sans CJK TC DemiLight" panose="020B0400000000000000" pitchFamily="34" charset="-120"/>
                  </a:rPr>
                  <a:t>網頁</a:t>
                </a:r>
                <a:r>
                  <a:rPr lang="en-US" altLang="zh-TW" sz="3200" b="1" dirty="0">
                    <a:solidFill>
                      <a:schemeClr val="bg1"/>
                    </a:solidFill>
                    <a:ea typeface="Noto Sans CJK TC DemiLight" panose="020B0400000000000000" pitchFamily="34" charset="-120"/>
                  </a:rPr>
                  <a:t>(prototype)</a:t>
                </a:r>
                <a:endParaRPr lang="zh-TW" altLang="en-US" sz="3200" b="1" dirty="0">
                  <a:solidFill>
                    <a:schemeClr val="bg1"/>
                  </a:solidFill>
                  <a:ea typeface="Noto Sans CJK TC DemiLight" panose="020B0400000000000000" pitchFamily="34" charset="-120"/>
                </a:endParaRPr>
              </a:p>
            </p:txBody>
          </p:sp>
        </p:grpSp>
        <p:pic>
          <p:nvPicPr>
            <p:cNvPr id="75" name="圖片 7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32651" t="28515" r="54172" b="39453"/>
            <a:stretch/>
          </p:blipFill>
          <p:spPr>
            <a:xfrm>
              <a:off x="739301" y="393396"/>
              <a:ext cx="774862" cy="1058978"/>
            </a:xfrm>
            <a:prstGeom prst="rect">
              <a:avLst/>
            </a:prstGeom>
          </p:spPr>
        </p:pic>
      </p:grpSp>
      <p:sp>
        <p:nvSpPr>
          <p:cNvPr id="77" name="投影片編號版面配置區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5398" t="4509"/>
          <a:stretch/>
        </p:blipFill>
        <p:spPr>
          <a:xfrm>
            <a:off x="2038053" y="1651654"/>
            <a:ext cx="8172452" cy="46379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24279" y="637350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100" dirty="0">
                <a:hlinkClick r:id="rId3"/>
              </a:rPr>
              <a:t>https://alechuang98.github.io/?fbclid=IwAR2Oc163W115nNoaTIH1HDPKlEq15V8ou-GvCL5uOG1HG1tGBvuDy3GhGfg</a:t>
            </a:r>
            <a:endParaRPr lang="zh-TW" altLang="en-US" sz="11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17730" y="317550"/>
            <a:ext cx="5484260" cy="1279368"/>
            <a:chOff x="475953" y="277243"/>
            <a:chExt cx="5484260" cy="1279368"/>
          </a:xfrm>
        </p:grpSpPr>
        <p:grpSp>
          <p:nvGrpSpPr>
            <p:cNvPr id="15" name="群組 14"/>
            <p:cNvGrpSpPr/>
            <p:nvPr/>
          </p:nvGrpSpPr>
          <p:grpSpPr>
            <a:xfrm>
              <a:off x="475953" y="277243"/>
              <a:ext cx="5484260" cy="1279368"/>
              <a:chOff x="704553" y="5014343"/>
              <a:chExt cx="5484260" cy="1279368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742653" y="5014343"/>
                <a:ext cx="5446160" cy="1279368"/>
                <a:chOff x="548240" y="353059"/>
                <a:chExt cx="7059060" cy="165825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橢圓 20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8" name="橢圓 17"/>
              <p:cNvSpPr/>
              <p:nvPr/>
            </p:nvSpPr>
            <p:spPr>
              <a:xfrm>
                <a:off x="704553" y="5033940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2244661" y="5163260"/>
                <a:ext cx="360611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即時停車資訊</a:t>
                </a:r>
                <a:r>
                  <a:rPr lang="zh-TW" altLang="en-US" sz="3200" b="1" dirty="0">
                    <a:solidFill>
                      <a:schemeClr val="bg1"/>
                    </a:solidFill>
                    <a:ea typeface="Noto Sans CJK TC DemiLight" panose="020B0400000000000000" pitchFamily="34" charset="-120"/>
                  </a:rPr>
                  <a:t>網頁</a:t>
                </a:r>
                <a:r>
                  <a:rPr lang="en-US" altLang="zh-TW" sz="3200" b="1" dirty="0">
                    <a:solidFill>
                      <a:schemeClr val="bg1"/>
                    </a:solidFill>
                    <a:ea typeface="Noto Sans CJK TC DemiLight" panose="020B0400000000000000" pitchFamily="34" charset="-120"/>
                  </a:rPr>
                  <a:t>(prototype)</a:t>
                </a:r>
                <a:endParaRPr lang="zh-TW" altLang="en-US" sz="3200" b="1" dirty="0">
                  <a:solidFill>
                    <a:schemeClr val="bg1"/>
                  </a:solidFill>
                  <a:ea typeface="Noto Sans CJK TC DemiLight" panose="020B0400000000000000" pitchFamily="34" charset="-120"/>
                </a:endParaRPr>
              </a:p>
            </p:txBody>
          </p:sp>
        </p:grpSp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32651" t="28515" r="54172" b="39453"/>
            <a:stretch/>
          </p:blipFill>
          <p:spPr>
            <a:xfrm>
              <a:off x="739301" y="393396"/>
              <a:ext cx="774862" cy="1058978"/>
            </a:xfrm>
            <a:prstGeom prst="rect">
              <a:avLst/>
            </a:prstGeom>
          </p:spPr>
        </p:pic>
      </p:grp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9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542628" y="305817"/>
            <a:ext cx="5484260" cy="1279368"/>
            <a:chOff x="475953" y="277243"/>
            <a:chExt cx="5484260" cy="1279368"/>
          </a:xfrm>
        </p:grpSpPr>
        <p:grpSp>
          <p:nvGrpSpPr>
            <p:cNvPr id="4" name="群組 3"/>
            <p:cNvGrpSpPr/>
            <p:nvPr/>
          </p:nvGrpSpPr>
          <p:grpSpPr>
            <a:xfrm>
              <a:off x="475953" y="277243"/>
              <a:ext cx="5484260" cy="1279368"/>
              <a:chOff x="704553" y="5014343"/>
              <a:chExt cx="5484260" cy="1279368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742653" y="5014343"/>
                <a:ext cx="5446160" cy="1279368"/>
                <a:chOff x="548240" y="353059"/>
                <a:chExt cx="7059060" cy="165825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橢圓 9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7" name="橢圓 6"/>
              <p:cNvSpPr/>
              <p:nvPr/>
            </p:nvSpPr>
            <p:spPr>
              <a:xfrm>
                <a:off x="704553" y="5033940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2521841" y="5378825"/>
                <a:ext cx="36061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chemeClr val="bg1"/>
                    </a:solidFill>
                    <a:latin typeface="Noto Sans CJK TC DemiLight" panose="020B0400000000000000" pitchFamily="34" charset="-120"/>
                    <a:ea typeface="Noto Sans CJK TC DemiLight" panose="020B0400000000000000" pitchFamily="34" charset="-120"/>
                  </a:rPr>
                  <a:t>ADVANTAGES</a:t>
                </a:r>
                <a:endParaRPr lang="zh-TW" altLang="en-US" sz="3200" b="1" dirty="0">
                  <a:solidFill>
                    <a:schemeClr val="bg1"/>
                  </a:solidFill>
                  <a:ea typeface="Noto Sans CJK TC DemiLight" panose="020B0400000000000000" pitchFamily="34" charset="-120"/>
                </a:endParaRPr>
              </a:p>
            </p:txBody>
          </p:sp>
        </p:grp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905" t="28906" r="52525" b="38868"/>
            <a:stretch/>
          </p:blipFill>
          <p:spPr>
            <a:xfrm>
              <a:off x="556917" y="348683"/>
              <a:ext cx="1129707" cy="1165011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295527" y="2248682"/>
            <a:ext cx="76723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4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1.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即時取得停車場中被占用的停車位狀況，可以減少為了找尋停車位造成的錢及時間的浪費。</a:t>
            </a:r>
            <a:endParaRPr lang="en-US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endParaRPr lang="en-US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sz="2800" dirty="0">
                <a:solidFill>
                  <a:schemeClr val="accent4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2.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可以計算停車場的收入</a:t>
            </a:r>
            <a:endParaRPr lang="en-US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endParaRPr lang="en-US" altLang="zh-TW" sz="2800" dirty="0">
              <a:solidFill>
                <a:schemeClr val="accent4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  <a:p>
            <a:r>
              <a:rPr lang="en-US" altLang="zh-TW" sz="2800" dirty="0">
                <a:solidFill>
                  <a:schemeClr val="accent4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3.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統計尖峰使用時段</a:t>
            </a:r>
            <a:endParaRPr lang="en-US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0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群組 135"/>
          <p:cNvGrpSpPr/>
          <p:nvPr/>
        </p:nvGrpSpPr>
        <p:grpSpPr>
          <a:xfrm rot="10800000">
            <a:off x="2539885" y="3006013"/>
            <a:ext cx="1915588" cy="456653"/>
            <a:chOff x="2381367" y="1520017"/>
            <a:chExt cx="3922959" cy="935186"/>
          </a:xfrm>
          <a:solidFill>
            <a:schemeClr val="bg2">
              <a:lumMod val="90000"/>
            </a:schemeClr>
          </a:solidFill>
        </p:grpSpPr>
        <p:sp>
          <p:nvSpPr>
            <p:cNvPr id="137" name="手繪多邊形 136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手繪多邊形 137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2540146" y="2593932"/>
            <a:ext cx="1915588" cy="456653"/>
            <a:chOff x="2381367" y="1520017"/>
            <a:chExt cx="3922959" cy="935186"/>
          </a:xfrm>
          <a:solidFill>
            <a:schemeClr val="bg2">
              <a:lumMod val="90000"/>
            </a:schemeClr>
          </a:solidFill>
        </p:grpSpPr>
        <p:sp>
          <p:nvSpPr>
            <p:cNvPr id="133" name="手繪多邊形 132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手繪多邊形 133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2625753" y="3437049"/>
            <a:ext cx="1741679" cy="516693"/>
            <a:chOff x="2556681" y="3246649"/>
            <a:chExt cx="3566807" cy="1058143"/>
          </a:xfrm>
          <a:solidFill>
            <a:schemeClr val="bg2">
              <a:lumMod val="90000"/>
            </a:schemeClr>
          </a:solidFill>
        </p:grpSpPr>
        <p:sp>
          <p:nvSpPr>
            <p:cNvPr id="145" name="手繪多邊形 144"/>
            <p:cNvSpPr/>
            <p:nvPr/>
          </p:nvSpPr>
          <p:spPr>
            <a:xfrm>
              <a:off x="2556681" y="3248167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手繪多邊形 145"/>
            <p:cNvSpPr/>
            <p:nvPr/>
          </p:nvSpPr>
          <p:spPr>
            <a:xfrm flipH="1">
              <a:off x="4030662" y="3246649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圓角矩形 148"/>
          <p:cNvSpPr/>
          <p:nvPr/>
        </p:nvSpPr>
        <p:spPr>
          <a:xfrm>
            <a:off x="2897365" y="4057420"/>
            <a:ext cx="1192994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3029623" y="4224450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圓角矩形 150"/>
          <p:cNvSpPr/>
          <p:nvPr/>
        </p:nvSpPr>
        <p:spPr>
          <a:xfrm>
            <a:off x="3029622" y="4391481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圓角矩形 151"/>
          <p:cNvSpPr/>
          <p:nvPr/>
        </p:nvSpPr>
        <p:spPr>
          <a:xfrm>
            <a:off x="3121407" y="4558511"/>
            <a:ext cx="744909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3" name="群組 152"/>
          <p:cNvGrpSpPr/>
          <p:nvPr/>
        </p:nvGrpSpPr>
        <p:grpSpPr>
          <a:xfrm flipV="1">
            <a:off x="3227406" y="4733254"/>
            <a:ext cx="532908" cy="154372"/>
            <a:chOff x="2852738" y="2073880"/>
            <a:chExt cx="3562350" cy="1016983"/>
          </a:xfrm>
        </p:grpSpPr>
        <p:cxnSp>
          <p:nvCxnSpPr>
            <p:cNvPr id="154" name="直線接點 153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手繪多邊形 154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3" name="群組 172"/>
          <p:cNvGrpSpPr/>
          <p:nvPr/>
        </p:nvGrpSpPr>
        <p:grpSpPr>
          <a:xfrm>
            <a:off x="2625752" y="2121741"/>
            <a:ext cx="1739502" cy="496594"/>
            <a:chOff x="2852738" y="2073880"/>
            <a:chExt cx="3562350" cy="1016983"/>
          </a:xfrm>
          <a:solidFill>
            <a:schemeClr val="bg2">
              <a:lumMod val="90000"/>
            </a:schemeClr>
          </a:solidFill>
        </p:grpSpPr>
        <p:cxnSp>
          <p:nvCxnSpPr>
            <p:cNvPr id="174" name="直線接點 173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手繪多邊形 174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6" name="群組 175"/>
          <p:cNvGrpSpPr/>
          <p:nvPr/>
        </p:nvGrpSpPr>
        <p:grpSpPr>
          <a:xfrm>
            <a:off x="2627929" y="1376463"/>
            <a:ext cx="7030468" cy="1242168"/>
            <a:chOff x="1103929" y="876401"/>
            <a:chExt cx="7030468" cy="1242168"/>
          </a:xfrm>
        </p:grpSpPr>
        <p:grpSp>
          <p:nvGrpSpPr>
            <p:cNvPr id="109" name="群組 108"/>
            <p:cNvGrpSpPr/>
            <p:nvPr/>
          </p:nvGrpSpPr>
          <p:grpSpPr>
            <a:xfrm>
              <a:off x="1103929" y="1621975"/>
              <a:ext cx="1739502" cy="496594"/>
              <a:chOff x="2852738" y="2073880"/>
              <a:chExt cx="3562350" cy="1016983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2852738" y="3086027"/>
                <a:ext cx="3562350" cy="0"/>
              </a:xfrm>
              <a:prstGeom prst="line">
                <a:avLst/>
              </a:prstGeom>
              <a:ln w="19050">
                <a:solidFill>
                  <a:srgbClr val="FC777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手繪多邊形 107"/>
              <p:cNvSpPr/>
              <p:nvPr/>
            </p:nvSpPr>
            <p:spPr>
              <a:xfrm>
                <a:off x="2852738" y="2073880"/>
                <a:ext cx="3562350" cy="1016983"/>
              </a:xfrm>
              <a:custGeom>
                <a:avLst/>
                <a:gdLst>
                  <a:gd name="connsiteX0" fmla="*/ 0 w 3562350"/>
                  <a:gd name="connsiteY0" fmla="*/ 1016983 h 1016983"/>
                  <a:gd name="connsiteX1" fmla="*/ 228600 w 3562350"/>
                  <a:gd name="connsiteY1" fmla="*/ 664558 h 1016983"/>
                  <a:gd name="connsiteX2" fmla="*/ 642937 w 3562350"/>
                  <a:gd name="connsiteY2" fmla="*/ 307370 h 1016983"/>
                  <a:gd name="connsiteX3" fmla="*/ 1190625 w 3562350"/>
                  <a:gd name="connsiteY3" fmla="*/ 78770 h 1016983"/>
                  <a:gd name="connsiteX4" fmla="*/ 1643062 w 3562350"/>
                  <a:gd name="connsiteY4" fmla="*/ 7333 h 1016983"/>
                  <a:gd name="connsiteX5" fmla="*/ 2119312 w 3562350"/>
                  <a:gd name="connsiteY5" fmla="*/ 16858 h 1016983"/>
                  <a:gd name="connsiteX6" fmla="*/ 2524125 w 3562350"/>
                  <a:gd name="connsiteY6" fmla="*/ 135920 h 1016983"/>
                  <a:gd name="connsiteX7" fmla="*/ 2905125 w 3562350"/>
                  <a:gd name="connsiteY7" fmla="*/ 302608 h 1016983"/>
                  <a:gd name="connsiteX8" fmla="*/ 3286125 w 3562350"/>
                  <a:gd name="connsiteY8" fmla="*/ 612170 h 1016983"/>
                  <a:gd name="connsiteX9" fmla="*/ 3490912 w 3562350"/>
                  <a:gd name="connsiteY9" fmla="*/ 874108 h 1016983"/>
                  <a:gd name="connsiteX10" fmla="*/ 3562350 w 3562350"/>
                  <a:gd name="connsiteY10" fmla="*/ 1007458 h 101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62350" h="1016983">
                    <a:moveTo>
                      <a:pt x="0" y="1016983"/>
                    </a:moveTo>
                    <a:cubicBezTo>
                      <a:pt x="60722" y="899905"/>
                      <a:pt x="121444" y="782827"/>
                      <a:pt x="228600" y="664558"/>
                    </a:cubicBezTo>
                    <a:cubicBezTo>
                      <a:pt x="335756" y="546289"/>
                      <a:pt x="482599" y="405001"/>
                      <a:pt x="642937" y="307370"/>
                    </a:cubicBezTo>
                    <a:cubicBezTo>
                      <a:pt x="803275" y="209739"/>
                      <a:pt x="1023938" y="128776"/>
                      <a:pt x="1190625" y="78770"/>
                    </a:cubicBezTo>
                    <a:cubicBezTo>
                      <a:pt x="1357312" y="28764"/>
                      <a:pt x="1488281" y="17652"/>
                      <a:pt x="1643062" y="7333"/>
                    </a:cubicBezTo>
                    <a:cubicBezTo>
                      <a:pt x="1797843" y="-2986"/>
                      <a:pt x="1972468" y="-4573"/>
                      <a:pt x="2119312" y="16858"/>
                    </a:cubicBezTo>
                    <a:cubicBezTo>
                      <a:pt x="2266156" y="38289"/>
                      <a:pt x="2393156" y="88295"/>
                      <a:pt x="2524125" y="135920"/>
                    </a:cubicBezTo>
                    <a:cubicBezTo>
                      <a:pt x="2655094" y="183545"/>
                      <a:pt x="2778125" y="223233"/>
                      <a:pt x="2905125" y="302608"/>
                    </a:cubicBezTo>
                    <a:cubicBezTo>
                      <a:pt x="3032125" y="381983"/>
                      <a:pt x="3188494" y="516920"/>
                      <a:pt x="3286125" y="612170"/>
                    </a:cubicBezTo>
                    <a:cubicBezTo>
                      <a:pt x="3383756" y="707420"/>
                      <a:pt x="3444875" y="808227"/>
                      <a:pt x="3490912" y="874108"/>
                    </a:cubicBezTo>
                    <a:cubicBezTo>
                      <a:pt x="3536950" y="939989"/>
                      <a:pt x="3549650" y="973723"/>
                      <a:pt x="3562350" y="1007458"/>
                    </a:cubicBezTo>
                  </a:path>
                </a:pathLst>
              </a:custGeom>
              <a:solidFill>
                <a:srgbClr val="FC7774"/>
              </a:solidFill>
              <a:ln>
                <a:solidFill>
                  <a:srgbClr val="FC77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2" name="群組 171"/>
            <p:cNvGrpSpPr/>
            <p:nvPr/>
          </p:nvGrpSpPr>
          <p:grpSpPr>
            <a:xfrm>
              <a:off x="2252931" y="876401"/>
              <a:ext cx="5881466" cy="1165999"/>
              <a:chOff x="2252931" y="876401"/>
              <a:chExt cx="5881466" cy="1165999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3774109" y="876401"/>
                <a:ext cx="4360288" cy="1017168"/>
                <a:chOff x="666453" y="668087"/>
                <a:chExt cx="5484260" cy="1279368"/>
              </a:xfrm>
            </p:grpSpPr>
            <p:grpSp>
              <p:nvGrpSpPr>
                <p:cNvPr id="50" name="群組 49"/>
                <p:cNvGrpSpPr/>
                <p:nvPr/>
              </p:nvGrpSpPr>
              <p:grpSpPr>
                <a:xfrm>
                  <a:off x="666453" y="668087"/>
                  <a:ext cx="5484260" cy="1279368"/>
                  <a:chOff x="446640" y="223949"/>
                  <a:chExt cx="5484260" cy="1279368"/>
                </a:xfrm>
              </p:grpSpPr>
              <p:grpSp>
                <p:nvGrpSpPr>
                  <p:cNvPr id="52" name="群組 51"/>
                  <p:cNvGrpSpPr/>
                  <p:nvPr/>
                </p:nvGrpSpPr>
                <p:grpSpPr>
                  <a:xfrm>
                    <a:off x="484740" y="223949"/>
                    <a:ext cx="5446160" cy="1279368"/>
                    <a:chOff x="548240" y="353059"/>
                    <a:chExt cx="7059060" cy="1658258"/>
                  </a:xfrm>
                </p:grpSpPr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390067" y="476249"/>
                      <a:ext cx="6217233" cy="1437277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/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56" name="橢圓 55"/>
                    <p:cNvSpPr/>
                    <p:nvPr/>
                  </p:nvSpPr>
                  <p:spPr>
                    <a:xfrm>
                      <a:off x="548240" y="353059"/>
                      <a:ext cx="1658258" cy="165825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sp>
                <p:nvSpPr>
                  <p:cNvPr id="53" name="橢圓 52"/>
                  <p:cNvSpPr/>
                  <p:nvPr/>
                </p:nvSpPr>
                <p:spPr>
                  <a:xfrm>
                    <a:off x="446640" y="243546"/>
                    <a:ext cx="1259771" cy="125977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54" name="圖片 5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8FAFB"/>
                      </a:clrFrom>
                      <a:clrTo>
                        <a:srgbClr val="F8FAFB">
                          <a:alpha val="0"/>
                        </a:srgbClr>
                      </a:clrTo>
                    </a:clrChange>
                  </a:blip>
                  <a:srcRect l="28314" t="27768" r="51506" b="39197"/>
                  <a:stretch/>
                </p:blipFill>
                <p:spPr>
                  <a:xfrm>
                    <a:off x="565590" y="403168"/>
                    <a:ext cx="1021869" cy="9405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1" name="文字方塊 50"/>
                <p:cNvSpPr txBox="1"/>
                <p:nvPr/>
              </p:nvSpPr>
              <p:spPr>
                <a:xfrm>
                  <a:off x="2501477" y="1025181"/>
                  <a:ext cx="3016286" cy="580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INTRODUCTION</a:t>
                  </a:r>
                  <a:endParaRPr lang="zh-TW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8" name="橢圓 157"/>
              <p:cNvSpPr/>
              <p:nvPr/>
            </p:nvSpPr>
            <p:spPr>
              <a:xfrm>
                <a:off x="2252931" y="1857276"/>
                <a:ext cx="178768" cy="185124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0" name="直線接點 159"/>
              <p:cNvCxnSpPr>
                <a:stCxn id="158" idx="7"/>
              </p:cNvCxnSpPr>
              <p:nvPr/>
            </p:nvCxnSpPr>
            <p:spPr>
              <a:xfrm flipV="1">
                <a:off x="2405519" y="1388199"/>
                <a:ext cx="253534" cy="49618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endCxn id="53" idx="2"/>
              </p:cNvCxnSpPr>
              <p:nvPr/>
            </p:nvCxnSpPr>
            <p:spPr>
              <a:xfrm>
                <a:off x="2659053" y="1383623"/>
                <a:ext cx="1115056" cy="9153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0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8258" t="28906" r="51098" b="37500"/>
          <a:stretch/>
        </p:blipFill>
        <p:spPr>
          <a:xfrm>
            <a:off x="4395788" y="1934587"/>
            <a:ext cx="3257550" cy="29803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951" t="29398" r="51207" b="39844"/>
          <a:stretch/>
        </p:blipFill>
        <p:spPr>
          <a:xfrm>
            <a:off x="4694903" y="1120877"/>
            <a:ext cx="3044161" cy="27938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619" t="28839" r="52610" b="36875"/>
          <a:stretch/>
        </p:blipFill>
        <p:spPr>
          <a:xfrm>
            <a:off x="4982800" y="4157662"/>
            <a:ext cx="1770017" cy="19200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83433" y="302919"/>
            <a:ext cx="5484260" cy="1279368"/>
            <a:chOff x="666453" y="668087"/>
            <a:chExt cx="5484260" cy="1279368"/>
          </a:xfrm>
        </p:grpSpPr>
        <p:grpSp>
          <p:nvGrpSpPr>
            <p:cNvPr id="3" name="群組 2"/>
            <p:cNvGrpSpPr/>
            <p:nvPr/>
          </p:nvGrpSpPr>
          <p:grpSpPr>
            <a:xfrm>
              <a:off x="666453" y="668087"/>
              <a:ext cx="5484260" cy="1279368"/>
              <a:chOff x="446640" y="223949"/>
              <a:chExt cx="5484260" cy="1279368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484740" y="22394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橢圓 8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" name="橢圓 5"/>
              <p:cNvSpPr/>
              <p:nvPr/>
            </p:nvSpPr>
            <p:spPr>
              <a:xfrm>
                <a:off x="446640" y="24354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" name="圖片 6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8314" t="27768" r="51506" b="39197"/>
              <a:stretch/>
            </p:blipFill>
            <p:spPr>
              <a:xfrm>
                <a:off x="565590" y="403168"/>
                <a:ext cx="1021869" cy="940526"/>
              </a:xfrm>
              <a:prstGeom prst="rect">
                <a:avLst/>
              </a:prstGeom>
            </p:spPr>
          </p:pic>
        </p:grpSp>
        <p:sp>
          <p:nvSpPr>
            <p:cNvPr id="4" name="文字方塊 3"/>
            <p:cNvSpPr txBox="1"/>
            <p:nvPr/>
          </p:nvSpPr>
          <p:spPr>
            <a:xfrm>
              <a:off x="2501477" y="1025181"/>
              <a:ext cx="30162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INTRODUCTION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24043" t="46694" r="24172" b="3482"/>
          <a:stretch/>
        </p:blipFill>
        <p:spPr>
          <a:xfrm>
            <a:off x="2020636" y="1858547"/>
            <a:ext cx="7894114" cy="42701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391768" y="6392527"/>
            <a:ext cx="800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(from INRIX,2017,</a:t>
            </a:r>
            <a:r>
              <a:rPr lang="en-US" altLang="zh-TW" sz="1600" dirty="0"/>
              <a:t> New INRIX Study Finds Parking is the Largest Cost of </a:t>
            </a:r>
            <a:r>
              <a:rPr lang="en-US" altLang="zh-TW" sz="1600" dirty="0"/>
              <a:t>Driving)</a:t>
            </a:r>
            <a:endParaRPr lang="zh-TW" altLang="en-US" sz="1600" dirty="0"/>
          </a:p>
        </p:txBody>
      </p:sp>
      <p:sp>
        <p:nvSpPr>
          <p:cNvPr id="13" name="圓角矩形 12"/>
          <p:cNvSpPr/>
          <p:nvPr/>
        </p:nvSpPr>
        <p:spPr>
          <a:xfrm>
            <a:off x="5580236" y="2249640"/>
            <a:ext cx="743919" cy="39210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8947323" y="2033109"/>
            <a:ext cx="936431" cy="4095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33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/>
          <p:cNvGrpSpPr/>
          <p:nvPr/>
        </p:nvGrpSpPr>
        <p:grpSpPr>
          <a:xfrm>
            <a:off x="5440984" y="1505051"/>
            <a:ext cx="4360288" cy="1017168"/>
            <a:chOff x="666453" y="668087"/>
            <a:chExt cx="5484260" cy="1279368"/>
          </a:xfrm>
        </p:grpSpPr>
        <p:grpSp>
          <p:nvGrpSpPr>
            <p:cNvPr id="50" name="群組 49"/>
            <p:cNvGrpSpPr/>
            <p:nvPr/>
          </p:nvGrpSpPr>
          <p:grpSpPr>
            <a:xfrm>
              <a:off x="666453" y="668087"/>
              <a:ext cx="5484260" cy="1279368"/>
              <a:chOff x="446640" y="223949"/>
              <a:chExt cx="5484260" cy="1279368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484740" y="22394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橢圓 55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3" name="橢圓 52"/>
              <p:cNvSpPr/>
              <p:nvPr/>
            </p:nvSpPr>
            <p:spPr>
              <a:xfrm>
                <a:off x="446640" y="24354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8314" t="27768" r="51506" b="39197"/>
              <a:stretch/>
            </p:blipFill>
            <p:spPr>
              <a:xfrm>
                <a:off x="565590" y="403168"/>
                <a:ext cx="1021869" cy="940526"/>
              </a:xfrm>
              <a:prstGeom prst="rect">
                <a:avLst/>
              </a:prstGeom>
            </p:spPr>
          </p:pic>
        </p:grpSp>
        <p:sp>
          <p:nvSpPr>
            <p:cNvPr id="51" name="文字方塊 50"/>
            <p:cNvSpPr txBox="1"/>
            <p:nvPr/>
          </p:nvSpPr>
          <p:spPr>
            <a:xfrm>
              <a:off x="2501477" y="1025181"/>
              <a:ext cx="3016286" cy="5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INTRODUCTION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群組 135"/>
          <p:cNvGrpSpPr/>
          <p:nvPr/>
        </p:nvGrpSpPr>
        <p:grpSpPr>
          <a:xfrm rot="10800000">
            <a:off x="2682760" y="3134601"/>
            <a:ext cx="1915588" cy="456653"/>
            <a:chOff x="2381367" y="1520017"/>
            <a:chExt cx="3922959" cy="935186"/>
          </a:xfrm>
          <a:solidFill>
            <a:schemeClr val="bg2">
              <a:lumMod val="90000"/>
            </a:schemeClr>
          </a:solidFill>
        </p:grpSpPr>
        <p:sp>
          <p:nvSpPr>
            <p:cNvPr id="137" name="手繪多邊形 136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手繪多邊形 137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2768628" y="3565637"/>
            <a:ext cx="1741679" cy="516693"/>
            <a:chOff x="2556681" y="3246649"/>
            <a:chExt cx="3566807" cy="1058143"/>
          </a:xfrm>
          <a:solidFill>
            <a:schemeClr val="bg2">
              <a:lumMod val="90000"/>
            </a:schemeClr>
          </a:solidFill>
        </p:grpSpPr>
        <p:sp>
          <p:nvSpPr>
            <p:cNvPr id="145" name="手繪多邊形 144"/>
            <p:cNvSpPr/>
            <p:nvPr/>
          </p:nvSpPr>
          <p:spPr>
            <a:xfrm>
              <a:off x="2556681" y="3248167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手繪多邊形 145"/>
            <p:cNvSpPr/>
            <p:nvPr/>
          </p:nvSpPr>
          <p:spPr>
            <a:xfrm flipH="1">
              <a:off x="4030662" y="3246649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圓角矩形 148"/>
          <p:cNvSpPr/>
          <p:nvPr/>
        </p:nvSpPr>
        <p:spPr>
          <a:xfrm>
            <a:off x="3040240" y="4186008"/>
            <a:ext cx="1192994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3172498" y="4353038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圓角矩形 150"/>
          <p:cNvSpPr/>
          <p:nvPr/>
        </p:nvSpPr>
        <p:spPr>
          <a:xfrm>
            <a:off x="3172497" y="4520069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圓角矩形 151"/>
          <p:cNvSpPr/>
          <p:nvPr/>
        </p:nvSpPr>
        <p:spPr>
          <a:xfrm>
            <a:off x="3264282" y="4687099"/>
            <a:ext cx="744909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3" name="群組 152"/>
          <p:cNvGrpSpPr/>
          <p:nvPr/>
        </p:nvGrpSpPr>
        <p:grpSpPr>
          <a:xfrm flipV="1">
            <a:off x="3370281" y="4861842"/>
            <a:ext cx="532908" cy="154372"/>
            <a:chOff x="2852738" y="2073880"/>
            <a:chExt cx="3562350" cy="1016983"/>
          </a:xfrm>
        </p:grpSpPr>
        <p:cxnSp>
          <p:nvCxnSpPr>
            <p:cNvPr id="154" name="直線接點 153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手繪多邊形 154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2682759" y="2738720"/>
            <a:ext cx="1915588" cy="456653"/>
            <a:chOff x="2381367" y="1520017"/>
            <a:chExt cx="3922959" cy="935186"/>
          </a:xfrm>
          <a:solidFill>
            <a:schemeClr val="bg2">
              <a:lumMod val="90000"/>
            </a:schemeClr>
          </a:solidFill>
        </p:grpSpPr>
        <p:sp>
          <p:nvSpPr>
            <p:cNvPr id="116" name="手繪多邊形 115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手繪多邊形 116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683022" y="2649127"/>
            <a:ext cx="7118251" cy="1017168"/>
            <a:chOff x="1016146" y="2020477"/>
            <a:chExt cx="7118251" cy="1017168"/>
          </a:xfrm>
        </p:grpSpPr>
        <p:grpSp>
          <p:nvGrpSpPr>
            <p:cNvPr id="135" name="群組 134"/>
            <p:cNvGrpSpPr/>
            <p:nvPr/>
          </p:nvGrpSpPr>
          <p:grpSpPr>
            <a:xfrm>
              <a:off x="1016146" y="2093869"/>
              <a:ext cx="1915588" cy="456653"/>
              <a:chOff x="2381367" y="1520017"/>
              <a:chExt cx="3922959" cy="935186"/>
            </a:xfrm>
          </p:grpSpPr>
          <p:sp>
            <p:nvSpPr>
              <p:cNvPr id="133" name="手繪多邊形 132"/>
              <p:cNvSpPr/>
              <p:nvPr/>
            </p:nvSpPr>
            <p:spPr>
              <a:xfrm>
                <a:off x="2381367" y="1520017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手繪多邊形 133"/>
              <p:cNvSpPr/>
              <p:nvPr/>
            </p:nvSpPr>
            <p:spPr>
              <a:xfrm flipH="1">
                <a:off x="3962867" y="1521535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2252931" y="2020477"/>
              <a:ext cx="5881466" cy="1017168"/>
              <a:chOff x="2252931" y="2020477"/>
              <a:chExt cx="5881466" cy="1017168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3774109" y="2020477"/>
                <a:ext cx="4360288" cy="1017168"/>
                <a:chOff x="496636" y="316869"/>
                <a:chExt cx="5484260" cy="1279368"/>
              </a:xfrm>
            </p:grpSpPr>
            <p:grpSp>
              <p:nvGrpSpPr>
                <p:cNvPr id="67" name="群組 66"/>
                <p:cNvGrpSpPr/>
                <p:nvPr/>
              </p:nvGrpSpPr>
              <p:grpSpPr>
                <a:xfrm>
                  <a:off x="534736" y="316869"/>
                  <a:ext cx="5446160" cy="1279368"/>
                  <a:chOff x="548240" y="353059"/>
                  <a:chExt cx="7059060" cy="1658258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1390067" y="476249"/>
                    <a:ext cx="6217233" cy="14372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2" name="橢圓 71"/>
                  <p:cNvSpPr/>
                  <p:nvPr/>
                </p:nvSpPr>
                <p:spPr>
                  <a:xfrm>
                    <a:off x="548240" y="353059"/>
                    <a:ext cx="1658258" cy="165825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68" name="橢圓 67"/>
                <p:cNvSpPr/>
                <p:nvPr/>
              </p:nvSpPr>
              <p:spPr>
                <a:xfrm>
                  <a:off x="496636" y="336466"/>
                  <a:ext cx="1259771" cy="1259771"/>
                </a:xfrm>
                <a:prstGeom prst="ellipse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9" name="文字方塊 68"/>
                <p:cNvSpPr txBox="1"/>
                <p:nvPr/>
              </p:nvSpPr>
              <p:spPr>
                <a:xfrm>
                  <a:off x="2658234" y="673963"/>
                  <a:ext cx="2072698" cy="580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AIMS</a:t>
                  </a:r>
                  <a:endParaRPr lang="zh-TW" altLang="en-US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0" name="圖片 69"/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29218" t="28213" r="51707" b="38572"/>
                <a:stretch/>
              </p:blipFill>
              <p:spPr>
                <a:xfrm>
                  <a:off x="687082" y="447205"/>
                  <a:ext cx="1028900" cy="1007239"/>
                </a:xfrm>
                <a:prstGeom prst="rect">
                  <a:avLst/>
                </a:prstGeom>
              </p:spPr>
            </p:pic>
          </p:grpSp>
          <p:sp>
            <p:nvSpPr>
              <p:cNvPr id="114" name="橢圓 113"/>
              <p:cNvSpPr/>
              <p:nvPr/>
            </p:nvSpPr>
            <p:spPr>
              <a:xfrm>
                <a:off x="2252931" y="2244683"/>
                <a:ext cx="178768" cy="185124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" name="直線接點 2"/>
              <p:cNvCxnSpPr>
                <a:stCxn id="114" idx="6"/>
              </p:cNvCxnSpPr>
              <p:nvPr/>
            </p:nvCxnSpPr>
            <p:spPr>
              <a:xfrm flipV="1">
                <a:off x="2431699" y="2335256"/>
                <a:ext cx="1372702" cy="1989"/>
              </a:xfrm>
              <a:prstGeom prst="line">
                <a:avLst/>
              </a:prstGeom>
              <a:ln w="127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群組 108"/>
          <p:cNvGrpSpPr/>
          <p:nvPr/>
        </p:nvGrpSpPr>
        <p:grpSpPr>
          <a:xfrm>
            <a:off x="2770804" y="2250625"/>
            <a:ext cx="1739502" cy="496594"/>
            <a:chOff x="2852738" y="2073880"/>
            <a:chExt cx="3562350" cy="1016983"/>
          </a:xfrm>
        </p:grpSpPr>
        <p:cxnSp>
          <p:nvCxnSpPr>
            <p:cNvPr id="106" name="直線接點 105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rgbClr val="FC777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手繪多邊形 107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rgbClr val="FC7774"/>
            </a:solidFill>
            <a:ln>
              <a:solidFill>
                <a:srgbClr val="FC7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9" name="群組 98"/>
          <p:cNvGrpSpPr/>
          <p:nvPr/>
        </p:nvGrpSpPr>
        <p:grpSpPr>
          <a:xfrm>
            <a:off x="3919806" y="1505052"/>
            <a:ext cx="5881466" cy="1165999"/>
            <a:chOff x="2252931" y="876401"/>
            <a:chExt cx="5881466" cy="1165999"/>
          </a:xfrm>
        </p:grpSpPr>
        <p:grpSp>
          <p:nvGrpSpPr>
            <p:cNvPr id="100" name="群組 99"/>
            <p:cNvGrpSpPr/>
            <p:nvPr/>
          </p:nvGrpSpPr>
          <p:grpSpPr>
            <a:xfrm>
              <a:off x="3774109" y="876401"/>
              <a:ext cx="4360288" cy="1017168"/>
              <a:chOff x="666453" y="668087"/>
              <a:chExt cx="5484260" cy="1279368"/>
            </a:xfrm>
          </p:grpSpPr>
          <p:grpSp>
            <p:nvGrpSpPr>
              <p:cNvPr id="104" name="群組 103"/>
              <p:cNvGrpSpPr/>
              <p:nvPr/>
            </p:nvGrpSpPr>
            <p:grpSpPr>
              <a:xfrm>
                <a:off x="666453" y="668087"/>
                <a:ext cx="5484260" cy="1279368"/>
                <a:chOff x="446640" y="223949"/>
                <a:chExt cx="5484260" cy="1279368"/>
              </a:xfrm>
            </p:grpSpPr>
            <p:grpSp>
              <p:nvGrpSpPr>
                <p:cNvPr id="107" name="群組 106"/>
                <p:cNvGrpSpPr/>
                <p:nvPr/>
              </p:nvGrpSpPr>
              <p:grpSpPr>
                <a:xfrm>
                  <a:off x="484740" y="223949"/>
                  <a:ext cx="5446160" cy="1279368"/>
                  <a:chOff x="548240" y="353059"/>
                  <a:chExt cx="7059060" cy="1658258"/>
                </a:xfrm>
              </p:grpSpPr>
              <p:sp>
                <p:nvSpPr>
                  <p:cNvPr id="112" name="矩形 111"/>
                  <p:cNvSpPr/>
                  <p:nvPr/>
                </p:nvSpPr>
                <p:spPr>
                  <a:xfrm>
                    <a:off x="1390067" y="476249"/>
                    <a:ext cx="6217233" cy="1437277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3" name="橢圓 112"/>
                  <p:cNvSpPr/>
                  <p:nvPr/>
                </p:nvSpPr>
                <p:spPr>
                  <a:xfrm>
                    <a:off x="548240" y="353059"/>
                    <a:ext cx="1658258" cy="165825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10" name="橢圓 109"/>
                <p:cNvSpPr/>
                <p:nvPr/>
              </p:nvSpPr>
              <p:spPr>
                <a:xfrm>
                  <a:off x="446640" y="243546"/>
                  <a:ext cx="1259771" cy="1259771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11" name="圖片 110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28314" t="27768" r="51506" b="39197"/>
                <a:stretch/>
              </p:blipFill>
              <p:spPr>
                <a:xfrm>
                  <a:off x="565590" y="403168"/>
                  <a:ext cx="1021869" cy="940526"/>
                </a:xfrm>
                <a:prstGeom prst="rect">
                  <a:avLst/>
                </a:prstGeom>
              </p:spPr>
            </p:pic>
          </p:grpSp>
          <p:sp>
            <p:nvSpPr>
              <p:cNvPr id="105" name="文字方塊 104"/>
              <p:cNvSpPr txBox="1"/>
              <p:nvPr/>
            </p:nvSpPr>
            <p:spPr>
              <a:xfrm>
                <a:off x="2501477" y="1025181"/>
                <a:ext cx="3016286" cy="58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bg1"/>
                    </a:solidFill>
                  </a:rPr>
                  <a:t>INTRODUCTION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橢圓 100"/>
            <p:cNvSpPr/>
            <p:nvPr/>
          </p:nvSpPr>
          <p:spPr>
            <a:xfrm>
              <a:off x="2252931" y="1857276"/>
              <a:ext cx="178768" cy="18512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2" name="直線接點 101"/>
            <p:cNvCxnSpPr>
              <a:stCxn id="101" idx="7"/>
            </p:cNvCxnSpPr>
            <p:nvPr/>
          </p:nvCxnSpPr>
          <p:spPr>
            <a:xfrm flipV="1">
              <a:off x="2405519" y="1388199"/>
              <a:ext cx="253534" cy="49618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110" idx="2"/>
            </p:cNvCxnSpPr>
            <p:nvPr/>
          </p:nvCxnSpPr>
          <p:spPr>
            <a:xfrm>
              <a:off x="2659053" y="1383623"/>
              <a:ext cx="1115056" cy="915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9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554678" y="316869"/>
            <a:ext cx="5484260" cy="1279368"/>
            <a:chOff x="496636" y="316869"/>
            <a:chExt cx="5484260" cy="1279368"/>
          </a:xfrm>
        </p:grpSpPr>
        <p:grpSp>
          <p:nvGrpSpPr>
            <p:cNvPr id="12" name="群組 11"/>
            <p:cNvGrpSpPr/>
            <p:nvPr/>
          </p:nvGrpSpPr>
          <p:grpSpPr>
            <a:xfrm>
              <a:off x="534736" y="316869"/>
              <a:ext cx="5446160" cy="1279368"/>
              <a:chOff x="548240" y="353059"/>
              <a:chExt cx="7059060" cy="165825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390067" y="476249"/>
                <a:ext cx="6217233" cy="143727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548240" y="353059"/>
                <a:ext cx="1658258" cy="16582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3" name="橢圓 12"/>
            <p:cNvSpPr/>
            <p:nvPr/>
          </p:nvSpPr>
          <p:spPr>
            <a:xfrm>
              <a:off x="496636" y="336466"/>
              <a:ext cx="1259771" cy="125977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123183" y="673963"/>
              <a:ext cx="2072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AIMS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18" t="28213" r="51707" b="38572"/>
            <a:stretch/>
          </p:blipFill>
          <p:spPr>
            <a:xfrm>
              <a:off x="687082" y="447205"/>
              <a:ext cx="1028900" cy="1007239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3874840" y="4124376"/>
            <a:ext cx="1948763" cy="2066999"/>
            <a:chOff x="926688" y="2873056"/>
            <a:chExt cx="2196495" cy="2329762"/>
          </a:xfrm>
        </p:grpSpPr>
        <p:sp>
          <p:nvSpPr>
            <p:cNvPr id="11" name="文字方塊 10"/>
            <p:cNvSpPr txBox="1"/>
            <p:nvPr/>
          </p:nvSpPr>
          <p:spPr>
            <a:xfrm>
              <a:off x="1214113" y="4613085"/>
              <a:ext cx="1909070" cy="589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省錢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393" t="29396" r="52382" b="38824"/>
            <a:stretch/>
          </p:blipFill>
          <p:spPr>
            <a:xfrm>
              <a:off x="926688" y="2873056"/>
              <a:ext cx="1774831" cy="1740030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5823603" y="4124377"/>
            <a:ext cx="2015473" cy="2113753"/>
            <a:chOff x="3260524" y="2793417"/>
            <a:chExt cx="2207632" cy="231528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36" t="28337" r="51787" b="38613"/>
            <a:stretch/>
          </p:blipFill>
          <p:spPr>
            <a:xfrm>
              <a:off x="3260524" y="2793417"/>
              <a:ext cx="1798016" cy="1742177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3559086" y="4535594"/>
              <a:ext cx="1909070" cy="573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省時間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482042" y="2232664"/>
            <a:ext cx="7113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製作出可以</a:t>
            </a:r>
            <a:r>
              <a:rPr lang="zh-TW" altLang="en-US" sz="2800" b="1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自動定位、即時偵測停車資訊</a:t>
            </a:r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的系統，減少因為找車位而浪費時間即油錢，達到省錢、省時間、提升效率的目的。</a:t>
            </a:r>
            <a:endParaRPr lang="en-US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2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381462" y="4067542"/>
            <a:ext cx="7337931" cy="1905957"/>
            <a:chOff x="1005969" y="4124691"/>
            <a:chExt cx="7337931" cy="1905957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905" t="28906" r="52525" b="38868"/>
            <a:stretch/>
          </p:blipFill>
          <p:spPr>
            <a:xfrm>
              <a:off x="1005969" y="4124691"/>
              <a:ext cx="673898" cy="694957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1618602" y="4214766"/>
              <a:ext cx="672529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改良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:</a:t>
              </a:r>
            </a:p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利用</a:t>
              </a:r>
              <a:r>
                <a:rPr lang="en-US" altLang="zh-TW" sz="2800" dirty="0" err="1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wifi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實現監測器的功能，減少成本支出，且可以在現有的</a:t>
              </a:r>
              <a:r>
                <a:rPr lang="en-US" altLang="zh-TW" sz="2800" dirty="0" err="1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wifi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上直接實行，不須另外安裝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253947" y="2272923"/>
            <a:ext cx="7715039" cy="1815882"/>
            <a:chOff x="928898" y="2987298"/>
            <a:chExt cx="7415002" cy="1815882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27" t="28711" r="51427" b="37695"/>
            <a:stretch/>
          </p:blipFill>
          <p:spPr>
            <a:xfrm>
              <a:off x="928898" y="3004630"/>
              <a:ext cx="750969" cy="725656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1618602" y="2987298"/>
              <a:ext cx="672529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傳統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:</a:t>
              </a:r>
            </a:p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需在每個車位上放置監測器。對於大型停車場為一大花費，且需重新走線、分配電力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endPara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54678" y="316869"/>
            <a:ext cx="5484260" cy="1279368"/>
            <a:chOff x="496636" y="316869"/>
            <a:chExt cx="5484260" cy="1279368"/>
          </a:xfrm>
        </p:grpSpPr>
        <p:grpSp>
          <p:nvGrpSpPr>
            <p:cNvPr id="28" name="群組 27"/>
            <p:cNvGrpSpPr/>
            <p:nvPr/>
          </p:nvGrpSpPr>
          <p:grpSpPr>
            <a:xfrm>
              <a:off x="534736" y="316869"/>
              <a:ext cx="5446160" cy="1279368"/>
              <a:chOff x="548240" y="353059"/>
              <a:chExt cx="7059060" cy="1658258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390067" y="476249"/>
                <a:ext cx="6217233" cy="143727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548240" y="353059"/>
                <a:ext cx="1658258" cy="16582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9" name="橢圓 28"/>
            <p:cNvSpPr/>
            <p:nvPr/>
          </p:nvSpPr>
          <p:spPr>
            <a:xfrm>
              <a:off x="496636" y="336466"/>
              <a:ext cx="1259771" cy="125977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123183" y="673963"/>
              <a:ext cx="2072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AIMS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18" t="28213" r="51707" b="38572"/>
            <a:stretch/>
          </p:blipFill>
          <p:spPr>
            <a:xfrm>
              <a:off x="687082" y="447205"/>
              <a:ext cx="1028900" cy="1007239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5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/>
          <p:cNvGrpSpPr/>
          <p:nvPr/>
        </p:nvGrpSpPr>
        <p:grpSpPr>
          <a:xfrm>
            <a:off x="5298109" y="1362176"/>
            <a:ext cx="4360288" cy="1017168"/>
            <a:chOff x="666453" y="668087"/>
            <a:chExt cx="5484260" cy="1279368"/>
          </a:xfrm>
        </p:grpSpPr>
        <p:grpSp>
          <p:nvGrpSpPr>
            <p:cNvPr id="50" name="群組 49"/>
            <p:cNvGrpSpPr/>
            <p:nvPr/>
          </p:nvGrpSpPr>
          <p:grpSpPr>
            <a:xfrm>
              <a:off x="666453" y="668087"/>
              <a:ext cx="5484260" cy="1279368"/>
              <a:chOff x="446640" y="223949"/>
              <a:chExt cx="5484260" cy="1279368"/>
            </a:xfrm>
          </p:grpSpPr>
          <p:grpSp>
            <p:nvGrpSpPr>
              <p:cNvPr id="52" name="群組 51"/>
              <p:cNvGrpSpPr/>
              <p:nvPr/>
            </p:nvGrpSpPr>
            <p:grpSpPr>
              <a:xfrm>
                <a:off x="484740" y="22394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6" name="橢圓 55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3" name="橢圓 52"/>
              <p:cNvSpPr/>
              <p:nvPr/>
            </p:nvSpPr>
            <p:spPr>
              <a:xfrm>
                <a:off x="446640" y="24354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8314" t="27768" r="51506" b="39197"/>
              <a:stretch/>
            </p:blipFill>
            <p:spPr>
              <a:xfrm>
                <a:off x="565590" y="403168"/>
                <a:ext cx="1021869" cy="940526"/>
              </a:xfrm>
              <a:prstGeom prst="rect">
                <a:avLst/>
              </a:prstGeom>
            </p:spPr>
          </p:pic>
        </p:grpSp>
        <p:sp>
          <p:nvSpPr>
            <p:cNvPr id="51" name="文字方塊 50"/>
            <p:cNvSpPr txBox="1"/>
            <p:nvPr/>
          </p:nvSpPr>
          <p:spPr>
            <a:xfrm>
              <a:off x="2501477" y="1025181"/>
              <a:ext cx="3016286" cy="5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INTRODUCTION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5298109" y="2506252"/>
            <a:ext cx="4360288" cy="1017168"/>
            <a:chOff x="496636" y="316869"/>
            <a:chExt cx="5484260" cy="1279368"/>
          </a:xfrm>
        </p:grpSpPr>
        <p:grpSp>
          <p:nvGrpSpPr>
            <p:cNvPr id="67" name="群組 66"/>
            <p:cNvGrpSpPr/>
            <p:nvPr/>
          </p:nvGrpSpPr>
          <p:grpSpPr>
            <a:xfrm>
              <a:off x="534736" y="316869"/>
              <a:ext cx="5446160" cy="1279368"/>
              <a:chOff x="548240" y="353059"/>
              <a:chExt cx="7059060" cy="1658258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390067" y="476249"/>
                <a:ext cx="6217233" cy="143727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548240" y="353059"/>
                <a:ext cx="1658258" cy="16582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8" name="橢圓 67"/>
            <p:cNvSpPr/>
            <p:nvPr/>
          </p:nvSpPr>
          <p:spPr>
            <a:xfrm>
              <a:off x="496636" y="336466"/>
              <a:ext cx="1259771" cy="125977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658234" y="673963"/>
              <a:ext cx="2072698" cy="5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PROBLEMS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70" name="圖片 6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18" t="28213" r="51707" b="38572"/>
            <a:stretch/>
          </p:blipFill>
          <p:spPr>
            <a:xfrm>
              <a:off x="687082" y="447205"/>
              <a:ext cx="1028900" cy="1007239"/>
            </a:xfrm>
            <a:prstGeom prst="rect">
              <a:avLst/>
            </a:prstGeom>
          </p:spPr>
        </p:pic>
      </p:grpSp>
      <p:grpSp>
        <p:nvGrpSpPr>
          <p:cNvPr id="135" name="群組 134"/>
          <p:cNvGrpSpPr/>
          <p:nvPr/>
        </p:nvGrpSpPr>
        <p:grpSpPr>
          <a:xfrm>
            <a:off x="2540146" y="2579645"/>
            <a:ext cx="1915588" cy="456653"/>
            <a:chOff x="2381367" y="1520017"/>
            <a:chExt cx="3922959" cy="935186"/>
          </a:xfrm>
        </p:grpSpPr>
        <p:sp>
          <p:nvSpPr>
            <p:cNvPr id="133" name="手繪多邊形 132"/>
            <p:cNvSpPr/>
            <p:nvPr/>
          </p:nvSpPr>
          <p:spPr>
            <a:xfrm>
              <a:off x="2381367" y="1520017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手繪多邊形 133"/>
            <p:cNvSpPr/>
            <p:nvPr/>
          </p:nvSpPr>
          <p:spPr>
            <a:xfrm flipH="1">
              <a:off x="3962867" y="1521535"/>
              <a:ext cx="2341459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627929" y="2107750"/>
            <a:ext cx="1739502" cy="496594"/>
            <a:chOff x="2852738" y="2073880"/>
            <a:chExt cx="3562350" cy="1016983"/>
          </a:xfrm>
        </p:grpSpPr>
        <p:cxnSp>
          <p:nvCxnSpPr>
            <p:cNvPr id="106" name="直線接點 105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rgbClr val="FC777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手繪多邊形 107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rgbClr val="FC7774"/>
            </a:solidFill>
            <a:ln>
              <a:solidFill>
                <a:srgbClr val="FC7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2625753" y="3422762"/>
            <a:ext cx="1741679" cy="516693"/>
            <a:chOff x="2556681" y="3246649"/>
            <a:chExt cx="3566807" cy="1058143"/>
          </a:xfrm>
          <a:solidFill>
            <a:schemeClr val="bg2">
              <a:lumMod val="90000"/>
            </a:schemeClr>
          </a:solidFill>
        </p:grpSpPr>
        <p:sp>
          <p:nvSpPr>
            <p:cNvPr id="145" name="手繪多邊形 144"/>
            <p:cNvSpPr/>
            <p:nvPr/>
          </p:nvSpPr>
          <p:spPr>
            <a:xfrm>
              <a:off x="2556681" y="3248167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手繪多邊形 145"/>
            <p:cNvSpPr/>
            <p:nvPr/>
          </p:nvSpPr>
          <p:spPr>
            <a:xfrm flipH="1">
              <a:off x="4030662" y="3246649"/>
              <a:ext cx="2092826" cy="1056625"/>
            </a:xfrm>
            <a:custGeom>
              <a:avLst/>
              <a:gdLst>
                <a:gd name="connsiteX0" fmla="*/ 0 w 2092826"/>
                <a:gd name="connsiteY0" fmla="*/ 22746 h 1056625"/>
                <a:gd name="connsiteX1" fmla="*/ 31844 w 2092826"/>
                <a:gd name="connsiteY1" fmla="*/ 68239 h 1056625"/>
                <a:gd name="connsiteX2" fmla="*/ 113731 w 2092826"/>
                <a:gd name="connsiteY2" fmla="*/ 227463 h 1056625"/>
                <a:gd name="connsiteX3" fmla="*/ 318447 w 2092826"/>
                <a:gd name="connsiteY3" fmla="*/ 545911 h 1056625"/>
                <a:gd name="connsiteX4" fmla="*/ 432179 w 2092826"/>
                <a:gd name="connsiteY4" fmla="*/ 782472 h 1056625"/>
                <a:gd name="connsiteX5" fmla="*/ 441277 w 2092826"/>
                <a:gd name="connsiteY5" fmla="*/ 964442 h 1056625"/>
                <a:gd name="connsiteX6" fmla="*/ 441277 w 2092826"/>
                <a:gd name="connsiteY6" fmla="*/ 1046329 h 1056625"/>
                <a:gd name="connsiteX7" fmla="*/ 491319 w 2092826"/>
                <a:gd name="connsiteY7" fmla="*/ 1055427 h 1056625"/>
                <a:gd name="connsiteX8" fmla="*/ 1569492 w 2092826"/>
                <a:gd name="connsiteY8" fmla="*/ 1046329 h 1056625"/>
                <a:gd name="connsiteX9" fmla="*/ 2010770 w 2092826"/>
                <a:gd name="connsiteY9" fmla="*/ 1046329 h 1056625"/>
                <a:gd name="connsiteX10" fmla="*/ 2056262 w 2092826"/>
                <a:gd name="connsiteY10" fmla="*/ 1032681 h 1056625"/>
                <a:gd name="connsiteX11" fmla="*/ 2092656 w 2092826"/>
                <a:gd name="connsiteY11" fmla="*/ 896203 h 1056625"/>
                <a:gd name="connsiteX12" fmla="*/ 2069910 w 2092826"/>
                <a:gd name="connsiteY12" fmla="*/ 718782 h 1056625"/>
                <a:gd name="connsiteX13" fmla="*/ 2069910 w 2092826"/>
                <a:gd name="connsiteY13" fmla="*/ 309349 h 1056625"/>
                <a:gd name="connsiteX14" fmla="*/ 2056262 w 2092826"/>
                <a:gd name="connsiteY14" fmla="*/ 113732 h 1056625"/>
                <a:gd name="connsiteX15" fmla="*/ 2047164 w 2092826"/>
                <a:gd name="connsiteY15" fmla="*/ 68239 h 1056625"/>
                <a:gd name="connsiteX16" fmla="*/ 1988023 w 2092826"/>
                <a:gd name="connsiteY16" fmla="*/ 22746 h 1056625"/>
                <a:gd name="connsiteX17" fmla="*/ 1842447 w 2092826"/>
                <a:gd name="connsiteY17" fmla="*/ 0 h 1056625"/>
                <a:gd name="connsiteX18" fmla="*/ 0 w 2092826"/>
                <a:gd name="connsiteY18" fmla="*/ 22746 h 105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2826" h="1056625">
                  <a:moveTo>
                    <a:pt x="0" y="22746"/>
                  </a:moveTo>
                  <a:cubicBezTo>
                    <a:pt x="6444" y="28433"/>
                    <a:pt x="12889" y="34120"/>
                    <a:pt x="31844" y="68239"/>
                  </a:cubicBezTo>
                  <a:cubicBezTo>
                    <a:pt x="50799" y="102358"/>
                    <a:pt x="65964" y="147851"/>
                    <a:pt x="113731" y="227463"/>
                  </a:cubicBezTo>
                  <a:cubicBezTo>
                    <a:pt x="161498" y="307075"/>
                    <a:pt x="265372" y="453410"/>
                    <a:pt x="318447" y="545911"/>
                  </a:cubicBezTo>
                  <a:cubicBezTo>
                    <a:pt x="371522" y="638412"/>
                    <a:pt x="411707" y="712717"/>
                    <a:pt x="432179" y="782472"/>
                  </a:cubicBezTo>
                  <a:cubicBezTo>
                    <a:pt x="452651" y="852227"/>
                    <a:pt x="439761" y="920466"/>
                    <a:pt x="441277" y="964442"/>
                  </a:cubicBezTo>
                  <a:cubicBezTo>
                    <a:pt x="442793" y="1008418"/>
                    <a:pt x="432937" y="1031165"/>
                    <a:pt x="441277" y="1046329"/>
                  </a:cubicBezTo>
                  <a:cubicBezTo>
                    <a:pt x="449617" y="1061493"/>
                    <a:pt x="491319" y="1055427"/>
                    <a:pt x="491319" y="1055427"/>
                  </a:cubicBezTo>
                  <a:lnTo>
                    <a:pt x="1569492" y="1046329"/>
                  </a:lnTo>
                  <a:lnTo>
                    <a:pt x="2010770" y="1046329"/>
                  </a:lnTo>
                  <a:cubicBezTo>
                    <a:pt x="2091898" y="1044054"/>
                    <a:pt x="2042614" y="1057702"/>
                    <a:pt x="2056262" y="1032681"/>
                  </a:cubicBezTo>
                  <a:cubicBezTo>
                    <a:pt x="2069910" y="1007660"/>
                    <a:pt x="2090381" y="948519"/>
                    <a:pt x="2092656" y="896203"/>
                  </a:cubicBezTo>
                  <a:cubicBezTo>
                    <a:pt x="2094931" y="843887"/>
                    <a:pt x="2073701" y="816591"/>
                    <a:pt x="2069910" y="718782"/>
                  </a:cubicBezTo>
                  <a:cubicBezTo>
                    <a:pt x="2066119" y="620973"/>
                    <a:pt x="2072185" y="410191"/>
                    <a:pt x="2069910" y="309349"/>
                  </a:cubicBezTo>
                  <a:cubicBezTo>
                    <a:pt x="2067635" y="208507"/>
                    <a:pt x="2060053" y="153917"/>
                    <a:pt x="2056262" y="113732"/>
                  </a:cubicBezTo>
                  <a:cubicBezTo>
                    <a:pt x="2052471" y="73547"/>
                    <a:pt x="2058537" y="83403"/>
                    <a:pt x="2047164" y="68239"/>
                  </a:cubicBezTo>
                  <a:cubicBezTo>
                    <a:pt x="2035791" y="53075"/>
                    <a:pt x="2022142" y="34119"/>
                    <a:pt x="1988023" y="22746"/>
                  </a:cubicBezTo>
                  <a:cubicBezTo>
                    <a:pt x="1953904" y="11373"/>
                    <a:pt x="1842447" y="0"/>
                    <a:pt x="1842447" y="0"/>
                  </a:cubicBezTo>
                  <a:lnTo>
                    <a:pt x="0" y="22746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9" name="圓角矩形 148"/>
          <p:cNvSpPr/>
          <p:nvPr/>
        </p:nvSpPr>
        <p:spPr>
          <a:xfrm>
            <a:off x="2897365" y="4043133"/>
            <a:ext cx="1192994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3029623" y="4210163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圓角矩形 150"/>
          <p:cNvSpPr/>
          <p:nvPr/>
        </p:nvSpPr>
        <p:spPr>
          <a:xfrm>
            <a:off x="3029622" y="4377194"/>
            <a:ext cx="928478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圓角矩形 151"/>
          <p:cNvSpPr/>
          <p:nvPr/>
        </p:nvSpPr>
        <p:spPr>
          <a:xfrm>
            <a:off x="3121407" y="4544224"/>
            <a:ext cx="744909" cy="115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3" name="群組 152"/>
          <p:cNvGrpSpPr/>
          <p:nvPr/>
        </p:nvGrpSpPr>
        <p:grpSpPr>
          <a:xfrm flipV="1">
            <a:off x="3227406" y="4718967"/>
            <a:ext cx="532908" cy="154372"/>
            <a:chOff x="2852738" y="2073880"/>
            <a:chExt cx="3562350" cy="1016983"/>
          </a:xfrm>
        </p:grpSpPr>
        <p:cxnSp>
          <p:nvCxnSpPr>
            <p:cNvPr id="154" name="直線接點 153"/>
            <p:cNvCxnSpPr/>
            <p:nvPr/>
          </p:nvCxnSpPr>
          <p:spPr>
            <a:xfrm>
              <a:off x="2852738" y="3086027"/>
              <a:ext cx="3562350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手繪多邊形 154"/>
            <p:cNvSpPr/>
            <p:nvPr/>
          </p:nvSpPr>
          <p:spPr>
            <a:xfrm>
              <a:off x="2852738" y="2073880"/>
              <a:ext cx="3562350" cy="1016983"/>
            </a:xfrm>
            <a:custGeom>
              <a:avLst/>
              <a:gdLst>
                <a:gd name="connsiteX0" fmla="*/ 0 w 3562350"/>
                <a:gd name="connsiteY0" fmla="*/ 1016983 h 1016983"/>
                <a:gd name="connsiteX1" fmla="*/ 228600 w 3562350"/>
                <a:gd name="connsiteY1" fmla="*/ 664558 h 1016983"/>
                <a:gd name="connsiteX2" fmla="*/ 642937 w 3562350"/>
                <a:gd name="connsiteY2" fmla="*/ 307370 h 1016983"/>
                <a:gd name="connsiteX3" fmla="*/ 1190625 w 3562350"/>
                <a:gd name="connsiteY3" fmla="*/ 78770 h 1016983"/>
                <a:gd name="connsiteX4" fmla="*/ 1643062 w 3562350"/>
                <a:gd name="connsiteY4" fmla="*/ 7333 h 1016983"/>
                <a:gd name="connsiteX5" fmla="*/ 2119312 w 3562350"/>
                <a:gd name="connsiteY5" fmla="*/ 16858 h 1016983"/>
                <a:gd name="connsiteX6" fmla="*/ 2524125 w 3562350"/>
                <a:gd name="connsiteY6" fmla="*/ 135920 h 1016983"/>
                <a:gd name="connsiteX7" fmla="*/ 2905125 w 3562350"/>
                <a:gd name="connsiteY7" fmla="*/ 302608 h 1016983"/>
                <a:gd name="connsiteX8" fmla="*/ 3286125 w 3562350"/>
                <a:gd name="connsiteY8" fmla="*/ 612170 h 1016983"/>
                <a:gd name="connsiteX9" fmla="*/ 3490912 w 3562350"/>
                <a:gd name="connsiteY9" fmla="*/ 874108 h 1016983"/>
                <a:gd name="connsiteX10" fmla="*/ 3562350 w 3562350"/>
                <a:gd name="connsiteY10" fmla="*/ 1007458 h 101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2350" h="1016983">
                  <a:moveTo>
                    <a:pt x="0" y="1016983"/>
                  </a:moveTo>
                  <a:cubicBezTo>
                    <a:pt x="60722" y="899905"/>
                    <a:pt x="121444" y="782827"/>
                    <a:pt x="228600" y="664558"/>
                  </a:cubicBezTo>
                  <a:cubicBezTo>
                    <a:pt x="335756" y="546289"/>
                    <a:pt x="482599" y="405001"/>
                    <a:pt x="642937" y="307370"/>
                  </a:cubicBezTo>
                  <a:cubicBezTo>
                    <a:pt x="803275" y="209739"/>
                    <a:pt x="1023938" y="128776"/>
                    <a:pt x="1190625" y="78770"/>
                  </a:cubicBezTo>
                  <a:cubicBezTo>
                    <a:pt x="1357312" y="28764"/>
                    <a:pt x="1488281" y="17652"/>
                    <a:pt x="1643062" y="7333"/>
                  </a:cubicBezTo>
                  <a:cubicBezTo>
                    <a:pt x="1797843" y="-2986"/>
                    <a:pt x="1972468" y="-4573"/>
                    <a:pt x="2119312" y="16858"/>
                  </a:cubicBezTo>
                  <a:cubicBezTo>
                    <a:pt x="2266156" y="38289"/>
                    <a:pt x="2393156" y="88295"/>
                    <a:pt x="2524125" y="135920"/>
                  </a:cubicBezTo>
                  <a:cubicBezTo>
                    <a:pt x="2655094" y="183545"/>
                    <a:pt x="2778125" y="223233"/>
                    <a:pt x="2905125" y="302608"/>
                  </a:cubicBezTo>
                  <a:cubicBezTo>
                    <a:pt x="3032125" y="381983"/>
                    <a:pt x="3188494" y="516920"/>
                    <a:pt x="3286125" y="612170"/>
                  </a:cubicBezTo>
                  <a:cubicBezTo>
                    <a:pt x="3383756" y="707420"/>
                    <a:pt x="3444875" y="808227"/>
                    <a:pt x="3490912" y="874108"/>
                  </a:cubicBezTo>
                  <a:cubicBezTo>
                    <a:pt x="3536950" y="939989"/>
                    <a:pt x="3549650" y="973723"/>
                    <a:pt x="3562350" y="1007458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3776931" y="1362177"/>
            <a:ext cx="5881466" cy="1165999"/>
            <a:chOff x="2252931" y="876401"/>
            <a:chExt cx="5881466" cy="1165999"/>
          </a:xfrm>
        </p:grpSpPr>
        <p:grpSp>
          <p:nvGrpSpPr>
            <p:cNvPr id="111" name="群組 110"/>
            <p:cNvGrpSpPr/>
            <p:nvPr/>
          </p:nvGrpSpPr>
          <p:grpSpPr>
            <a:xfrm>
              <a:off x="3774109" y="876401"/>
              <a:ext cx="4360288" cy="1017168"/>
              <a:chOff x="666453" y="668087"/>
              <a:chExt cx="5484260" cy="1279368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666453" y="668087"/>
                <a:ext cx="5484260" cy="1279368"/>
                <a:chOff x="446640" y="223949"/>
                <a:chExt cx="5484260" cy="1279368"/>
              </a:xfrm>
            </p:grpSpPr>
            <p:grpSp>
              <p:nvGrpSpPr>
                <p:cNvPr id="117" name="群組 116"/>
                <p:cNvGrpSpPr/>
                <p:nvPr/>
              </p:nvGrpSpPr>
              <p:grpSpPr>
                <a:xfrm>
                  <a:off x="484740" y="223949"/>
                  <a:ext cx="5446160" cy="1279368"/>
                  <a:chOff x="548240" y="353059"/>
                  <a:chExt cx="7059060" cy="1658258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1390067" y="476249"/>
                    <a:ext cx="6217233" cy="1437277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548240" y="353059"/>
                    <a:ext cx="1658258" cy="165825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118" name="橢圓 117"/>
                <p:cNvSpPr/>
                <p:nvPr/>
              </p:nvSpPr>
              <p:spPr>
                <a:xfrm>
                  <a:off x="446640" y="243546"/>
                  <a:ext cx="1259771" cy="1259771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119" name="圖片 118"/>
                <p:cNvPicPr>
                  <a:picLocks noChangeAspect="1"/>
                </p:cNvPicPr>
                <p:nvPr/>
              </p:nvPicPr>
              <p:blipFill rotWithShape="1">
                <a:blip r:embed="rId2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28314" t="27768" r="51506" b="39197"/>
                <a:stretch/>
              </p:blipFill>
              <p:spPr>
                <a:xfrm>
                  <a:off x="565590" y="403168"/>
                  <a:ext cx="1021869" cy="940526"/>
                </a:xfrm>
                <a:prstGeom prst="rect">
                  <a:avLst/>
                </a:prstGeom>
              </p:spPr>
            </p:pic>
          </p:grpSp>
          <p:sp>
            <p:nvSpPr>
              <p:cNvPr id="116" name="文字方塊 115"/>
              <p:cNvSpPr txBox="1"/>
              <p:nvPr/>
            </p:nvSpPr>
            <p:spPr>
              <a:xfrm>
                <a:off x="2501477" y="1025181"/>
                <a:ext cx="3016286" cy="58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>
                    <a:solidFill>
                      <a:schemeClr val="bg1"/>
                    </a:solidFill>
                  </a:rPr>
                  <a:t>INTRODUCTION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2" name="橢圓 111"/>
            <p:cNvSpPr/>
            <p:nvPr/>
          </p:nvSpPr>
          <p:spPr>
            <a:xfrm>
              <a:off x="2252931" y="1857276"/>
              <a:ext cx="178768" cy="18512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3" name="直線接點 112"/>
            <p:cNvCxnSpPr>
              <a:stCxn id="112" idx="7"/>
            </p:cNvCxnSpPr>
            <p:nvPr/>
          </p:nvCxnSpPr>
          <p:spPr>
            <a:xfrm flipV="1">
              <a:off x="2405519" y="1388199"/>
              <a:ext cx="253534" cy="49618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endCxn id="118" idx="2"/>
            </p:cNvCxnSpPr>
            <p:nvPr/>
          </p:nvCxnSpPr>
          <p:spPr>
            <a:xfrm>
              <a:off x="2659053" y="1383623"/>
              <a:ext cx="1115056" cy="915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群組 121"/>
          <p:cNvGrpSpPr/>
          <p:nvPr/>
        </p:nvGrpSpPr>
        <p:grpSpPr>
          <a:xfrm>
            <a:off x="3776931" y="2506252"/>
            <a:ext cx="5881466" cy="1017168"/>
            <a:chOff x="2252931" y="2020477"/>
            <a:chExt cx="5881466" cy="1017168"/>
          </a:xfrm>
        </p:grpSpPr>
        <p:grpSp>
          <p:nvGrpSpPr>
            <p:cNvPr id="123" name="群組 122"/>
            <p:cNvGrpSpPr/>
            <p:nvPr/>
          </p:nvGrpSpPr>
          <p:grpSpPr>
            <a:xfrm>
              <a:off x="3774109" y="2020477"/>
              <a:ext cx="4360288" cy="1017168"/>
              <a:chOff x="496636" y="316869"/>
              <a:chExt cx="5484260" cy="1279368"/>
            </a:xfrm>
          </p:grpSpPr>
          <p:grpSp>
            <p:nvGrpSpPr>
              <p:cNvPr id="126" name="群組 125"/>
              <p:cNvGrpSpPr/>
              <p:nvPr/>
            </p:nvGrpSpPr>
            <p:grpSpPr>
              <a:xfrm>
                <a:off x="534736" y="316869"/>
                <a:ext cx="5446160" cy="1279368"/>
                <a:chOff x="548240" y="353059"/>
                <a:chExt cx="7059060" cy="16582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1" name="橢圓 130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27" name="橢圓 126"/>
              <p:cNvSpPr/>
              <p:nvPr/>
            </p:nvSpPr>
            <p:spPr>
              <a:xfrm>
                <a:off x="496636" y="336466"/>
                <a:ext cx="1259771" cy="1259771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>
                <a:off x="2658234" y="673963"/>
                <a:ext cx="2072698" cy="58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</a:rPr>
                  <a:t>AIMS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9" name="圖片 128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29218" t="28213" r="51707" b="38572"/>
              <a:stretch/>
            </p:blipFill>
            <p:spPr>
              <a:xfrm>
                <a:off x="687082" y="447205"/>
                <a:ext cx="1028900" cy="1007239"/>
              </a:xfrm>
              <a:prstGeom prst="rect">
                <a:avLst/>
              </a:prstGeom>
            </p:spPr>
          </p:pic>
        </p:grpSp>
        <p:sp>
          <p:nvSpPr>
            <p:cNvPr id="124" name="橢圓 123"/>
            <p:cNvSpPr/>
            <p:nvPr/>
          </p:nvSpPr>
          <p:spPr>
            <a:xfrm>
              <a:off x="2252931" y="2244683"/>
              <a:ext cx="178768" cy="18512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5" name="直線接點 124"/>
            <p:cNvCxnSpPr>
              <a:stCxn id="124" idx="6"/>
            </p:cNvCxnSpPr>
            <p:nvPr/>
          </p:nvCxnSpPr>
          <p:spPr>
            <a:xfrm flipV="1">
              <a:off x="2431699" y="2335256"/>
              <a:ext cx="1372702" cy="1989"/>
            </a:xfrm>
            <a:prstGeom prst="line">
              <a:avLst/>
            </a:prstGeom>
            <a:ln w="127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群組 140"/>
          <p:cNvGrpSpPr/>
          <p:nvPr/>
        </p:nvGrpSpPr>
        <p:grpSpPr>
          <a:xfrm rot="10800000">
            <a:off x="2533192" y="3002033"/>
            <a:ext cx="1915588" cy="456653"/>
            <a:chOff x="2381367" y="1520016"/>
            <a:chExt cx="3922959" cy="935186"/>
          </a:xfrm>
          <a:solidFill>
            <a:srgbClr val="FFFF00"/>
          </a:solidFill>
        </p:grpSpPr>
        <p:sp>
          <p:nvSpPr>
            <p:cNvPr id="142" name="手繪多邊形 141"/>
            <p:cNvSpPr/>
            <p:nvPr/>
          </p:nvSpPr>
          <p:spPr>
            <a:xfrm>
              <a:off x="2381367" y="1520016"/>
              <a:ext cx="2341460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手繪多邊形 142"/>
            <p:cNvSpPr/>
            <p:nvPr/>
          </p:nvSpPr>
          <p:spPr>
            <a:xfrm flipH="1">
              <a:off x="3962866" y="1521534"/>
              <a:ext cx="2341460" cy="933668"/>
            </a:xfrm>
            <a:custGeom>
              <a:avLst/>
              <a:gdLst>
                <a:gd name="connsiteX0" fmla="*/ 171099 w 2341459"/>
                <a:gd name="connsiteY0" fmla="*/ 45122 h 933668"/>
                <a:gd name="connsiteX1" fmla="*/ 115001 w 2341459"/>
                <a:gd name="connsiteY1" fmla="*/ 185367 h 933668"/>
                <a:gd name="connsiteX2" fmla="*/ 42073 w 2341459"/>
                <a:gd name="connsiteY2" fmla="*/ 420979 h 933668"/>
                <a:gd name="connsiteX3" fmla="*/ 14024 w 2341459"/>
                <a:gd name="connsiteY3" fmla="*/ 594884 h 933668"/>
                <a:gd name="connsiteX4" fmla="*/ 2805 w 2341459"/>
                <a:gd name="connsiteY4" fmla="*/ 841716 h 933668"/>
                <a:gd name="connsiteX5" fmla="*/ 14024 w 2341459"/>
                <a:gd name="connsiteY5" fmla="*/ 897814 h 933668"/>
                <a:gd name="connsiteX6" fmla="*/ 137440 w 2341459"/>
                <a:gd name="connsiteY6" fmla="*/ 914643 h 933668"/>
                <a:gd name="connsiteX7" fmla="*/ 2134535 w 2341459"/>
                <a:gd name="connsiteY7" fmla="*/ 925863 h 933668"/>
                <a:gd name="connsiteX8" fmla="*/ 2286000 w 2341459"/>
                <a:gd name="connsiteY8" fmla="*/ 841716 h 933668"/>
                <a:gd name="connsiteX9" fmla="*/ 2201853 w 2341459"/>
                <a:gd name="connsiteY9" fmla="*/ 56341 h 933668"/>
                <a:gd name="connsiteX10" fmla="*/ 2173804 w 2341459"/>
                <a:gd name="connsiteY10" fmla="*/ 61951 h 933668"/>
                <a:gd name="connsiteX11" fmla="*/ 171099 w 2341459"/>
                <a:gd name="connsiteY11" fmla="*/ 45122 h 93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1459" h="933668">
                  <a:moveTo>
                    <a:pt x="171099" y="45122"/>
                  </a:moveTo>
                  <a:cubicBezTo>
                    <a:pt x="153802" y="83923"/>
                    <a:pt x="136505" y="122724"/>
                    <a:pt x="115001" y="185367"/>
                  </a:cubicBezTo>
                  <a:cubicBezTo>
                    <a:pt x="93497" y="248010"/>
                    <a:pt x="58902" y="352726"/>
                    <a:pt x="42073" y="420979"/>
                  </a:cubicBezTo>
                  <a:cubicBezTo>
                    <a:pt x="25244" y="489232"/>
                    <a:pt x="20569" y="524761"/>
                    <a:pt x="14024" y="594884"/>
                  </a:cubicBezTo>
                  <a:cubicBezTo>
                    <a:pt x="7479" y="665007"/>
                    <a:pt x="2805" y="791228"/>
                    <a:pt x="2805" y="841716"/>
                  </a:cubicBezTo>
                  <a:cubicBezTo>
                    <a:pt x="2805" y="892204"/>
                    <a:pt x="-8415" y="885660"/>
                    <a:pt x="14024" y="897814"/>
                  </a:cubicBezTo>
                  <a:cubicBezTo>
                    <a:pt x="36463" y="909968"/>
                    <a:pt x="137440" y="914643"/>
                    <a:pt x="137440" y="914643"/>
                  </a:cubicBezTo>
                  <a:lnTo>
                    <a:pt x="2134535" y="925863"/>
                  </a:lnTo>
                  <a:cubicBezTo>
                    <a:pt x="2492628" y="913709"/>
                    <a:pt x="2274780" y="986636"/>
                    <a:pt x="2286000" y="841716"/>
                  </a:cubicBezTo>
                  <a:cubicBezTo>
                    <a:pt x="2297220" y="696796"/>
                    <a:pt x="2220552" y="186302"/>
                    <a:pt x="2201853" y="56341"/>
                  </a:cubicBezTo>
                  <a:cubicBezTo>
                    <a:pt x="2183154" y="-73620"/>
                    <a:pt x="2173804" y="61951"/>
                    <a:pt x="2173804" y="61951"/>
                  </a:cubicBezTo>
                  <a:lnTo>
                    <a:pt x="171099" y="45122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529232" y="2982846"/>
            <a:ext cx="7118512" cy="1655117"/>
            <a:chOff x="1015885" y="2505950"/>
            <a:chExt cx="7118512" cy="1655117"/>
          </a:xfrm>
        </p:grpSpPr>
        <p:grpSp>
          <p:nvGrpSpPr>
            <p:cNvPr id="136" name="群組 135"/>
            <p:cNvGrpSpPr/>
            <p:nvPr/>
          </p:nvGrpSpPr>
          <p:grpSpPr>
            <a:xfrm rot="10800000">
              <a:off x="1015885" y="2505950"/>
              <a:ext cx="1915588" cy="456653"/>
              <a:chOff x="2381367" y="1520017"/>
              <a:chExt cx="3922959" cy="935186"/>
            </a:xfrm>
            <a:solidFill>
              <a:srgbClr val="FFFF00"/>
            </a:solidFill>
          </p:grpSpPr>
          <p:sp>
            <p:nvSpPr>
              <p:cNvPr id="137" name="手繪多邊形 136"/>
              <p:cNvSpPr/>
              <p:nvPr/>
            </p:nvSpPr>
            <p:spPr>
              <a:xfrm>
                <a:off x="2381367" y="1520017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手繪多邊形 137"/>
              <p:cNvSpPr/>
              <p:nvPr/>
            </p:nvSpPr>
            <p:spPr>
              <a:xfrm flipH="1">
                <a:off x="3962867" y="1521535"/>
                <a:ext cx="2341459" cy="933668"/>
              </a:xfrm>
              <a:custGeom>
                <a:avLst/>
                <a:gdLst>
                  <a:gd name="connsiteX0" fmla="*/ 171099 w 2341459"/>
                  <a:gd name="connsiteY0" fmla="*/ 45122 h 933668"/>
                  <a:gd name="connsiteX1" fmla="*/ 115001 w 2341459"/>
                  <a:gd name="connsiteY1" fmla="*/ 185367 h 933668"/>
                  <a:gd name="connsiteX2" fmla="*/ 42073 w 2341459"/>
                  <a:gd name="connsiteY2" fmla="*/ 420979 h 933668"/>
                  <a:gd name="connsiteX3" fmla="*/ 14024 w 2341459"/>
                  <a:gd name="connsiteY3" fmla="*/ 594884 h 933668"/>
                  <a:gd name="connsiteX4" fmla="*/ 2805 w 2341459"/>
                  <a:gd name="connsiteY4" fmla="*/ 841716 h 933668"/>
                  <a:gd name="connsiteX5" fmla="*/ 14024 w 2341459"/>
                  <a:gd name="connsiteY5" fmla="*/ 897814 h 933668"/>
                  <a:gd name="connsiteX6" fmla="*/ 137440 w 2341459"/>
                  <a:gd name="connsiteY6" fmla="*/ 914643 h 933668"/>
                  <a:gd name="connsiteX7" fmla="*/ 2134535 w 2341459"/>
                  <a:gd name="connsiteY7" fmla="*/ 925863 h 933668"/>
                  <a:gd name="connsiteX8" fmla="*/ 2286000 w 2341459"/>
                  <a:gd name="connsiteY8" fmla="*/ 841716 h 933668"/>
                  <a:gd name="connsiteX9" fmla="*/ 2201853 w 2341459"/>
                  <a:gd name="connsiteY9" fmla="*/ 56341 h 933668"/>
                  <a:gd name="connsiteX10" fmla="*/ 2173804 w 2341459"/>
                  <a:gd name="connsiteY10" fmla="*/ 61951 h 933668"/>
                  <a:gd name="connsiteX11" fmla="*/ 171099 w 2341459"/>
                  <a:gd name="connsiteY11" fmla="*/ 45122 h 93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41459" h="933668">
                    <a:moveTo>
                      <a:pt x="171099" y="45122"/>
                    </a:moveTo>
                    <a:cubicBezTo>
                      <a:pt x="153802" y="83923"/>
                      <a:pt x="136505" y="122724"/>
                      <a:pt x="115001" y="185367"/>
                    </a:cubicBezTo>
                    <a:cubicBezTo>
                      <a:pt x="93497" y="248010"/>
                      <a:pt x="58902" y="352726"/>
                      <a:pt x="42073" y="420979"/>
                    </a:cubicBezTo>
                    <a:cubicBezTo>
                      <a:pt x="25244" y="489232"/>
                      <a:pt x="20569" y="524761"/>
                      <a:pt x="14024" y="594884"/>
                    </a:cubicBezTo>
                    <a:cubicBezTo>
                      <a:pt x="7479" y="665007"/>
                      <a:pt x="2805" y="791228"/>
                      <a:pt x="2805" y="841716"/>
                    </a:cubicBezTo>
                    <a:cubicBezTo>
                      <a:pt x="2805" y="892204"/>
                      <a:pt x="-8415" y="885660"/>
                      <a:pt x="14024" y="897814"/>
                    </a:cubicBezTo>
                    <a:cubicBezTo>
                      <a:pt x="36463" y="909968"/>
                      <a:pt x="137440" y="914643"/>
                      <a:pt x="137440" y="914643"/>
                    </a:cubicBezTo>
                    <a:lnTo>
                      <a:pt x="2134535" y="925863"/>
                    </a:lnTo>
                    <a:cubicBezTo>
                      <a:pt x="2492628" y="913709"/>
                      <a:pt x="2274780" y="986636"/>
                      <a:pt x="2286000" y="841716"/>
                    </a:cubicBezTo>
                    <a:cubicBezTo>
                      <a:pt x="2297220" y="696796"/>
                      <a:pt x="2220552" y="186302"/>
                      <a:pt x="2201853" y="56341"/>
                    </a:cubicBezTo>
                    <a:cubicBezTo>
                      <a:pt x="2183154" y="-73620"/>
                      <a:pt x="2173804" y="61951"/>
                      <a:pt x="2173804" y="61951"/>
                    </a:cubicBezTo>
                    <a:lnTo>
                      <a:pt x="171099" y="45122"/>
                    </a:lnTo>
                    <a:close/>
                  </a:path>
                </a:pathLst>
              </a:custGeom>
              <a:grp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2252931" y="2667139"/>
              <a:ext cx="5881466" cy="1493928"/>
              <a:chOff x="2252931" y="2667139"/>
              <a:chExt cx="5881466" cy="1493928"/>
            </a:xfrm>
          </p:grpSpPr>
          <p:grpSp>
            <p:nvGrpSpPr>
              <p:cNvPr id="80" name="群組 79"/>
              <p:cNvGrpSpPr/>
              <p:nvPr/>
            </p:nvGrpSpPr>
            <p:grpSpPr>
              <a:xfrm>
                <a:off x="3774109" y="3143899"/>
                <a:ext cx="4360288" cy="1017168"/>
                <a:chOff x="501353" y="288039"/>
                <a:chExt cx="5484260" cy="1279368"/>
              </a:xfrm>
            </p:grpSpPr>
            <p:grpSp>
              <p:nvGrpSpPr>
                <p:cNvPr id="81" name="群組 80"/>
                <p:cNvGrpSpPr/>
                <p:nvPr/>
              </p:nvGrpSpPr>
              <p:grpSpPr>
                <a:xfrm>
                  <a:off x="501353" y="288039"/>
                  <a:ext cx="5484260" cy="1279368"/>
                  <a:chOff x="666453" y="2107077"/>
                  <a:chExt cx="5484260" cy="1279368"/>
                </a:xfrm>
              </p:grpSpPr>
              <p:grpSp>
                <p:nvGrpSpPr>
                  <p:cNvPr id="83" name="群組 82"/>
                  <p:cNvGrpSpPr/>
                  <p:nvPr/>
                </p:nvGrpSpPr>
                <p:grpSpPr>
                  <a:xfrm>
                    <a:off x="704553" y="2107077"/>
                    <a:ext cx="5446160" cy="1279368"/>
                    <a:chOff x="548240" y="353059"/>
                    <a:chExt cx="7059060" cy="1658258"/>
                  </a:xfrm>
                </p:grpSpPr>
                <p:sp>
                  <p:nvSpPr>
                    <p:cNvPr id="87" name="矩形 86"/>
                    <p:cNvSpPr/>
                    <p:nvPr/>
                  </p:nvSpPr>
                  <p:spPr>
                    <a:xfrm>
                      <a:off x="1390067" y="478088"/>
                      <a:ext cx="6217233" cy="1437277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88" name="橢圓 87"/>
                    <p:cNvSpPr/>
                    <p:nvPr/>
                  </p:nvSpPr>
                  <p:spPr>
                    <a:xfrm>
                      <a:off x="548240" y="353059"/>
                      <a:ext cx="1658258" cy="165825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84" name="群組 83"/>
                  <p:cNvGrpSpPr/>
                  <p:nvPr/>
                </p:nvGrpSpPr>
                <p:grpSpPr>
                  <a:xfrm>
                    <a:off x="666453" y="2126674"/>
                    <a:ext cx="1259771" cy="1259771"/>
                    <a:chOff x="548240" y="378460"/>
                    <a:chExt cx="1632857" cy="1632857"/>
                  </a:xfrm>
                </p:grpSpPr>
                <p:pic>
                  <p:nvPicPr>
                    <p:cNvPr id="85" name="圖片 84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clrChange>
                        <a:clrFrom>
                          <a:srgbClr val="F8FAFB"/>
                        </a:clrFrom>
                        <a:clrTo>
                          <a:srgbClr val="F8FAFB">
                            <a:alpha val="0"/>
                          </a:srgbClr>
                        </a:clrTo>
                      </a:clrChange>
                    </a:blip>
                    <a:srcRect l="30122" t="27590" r="52008" b="39196"/>
                    <a:stretch/>
                  </p:blipFill>
                  <p:spPr>
                    <a:xfrm>
                      <a:off x="783768" y="548639"/>
                      <a:ext cx="1212599" cy="12670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橢圓 85"/>
                    <p:cNvSpPr/>
                    <p:nvPr/>
                  </p:nvSpPr>
                  <p:spPr>
                    <a:xfrm>
                      <a:off x="548240" y="378460"/>
                      <a:ext cx="1632857" cy="1632857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sp>
              <p:nvSpPr>
                <p:cNvPr id="82" name="文字方塊 81"/>
                <p:cNvSpPr txBox="1"/>
                <p:nvPr/>
              </p:nvSpPr>
              <p:spPr>
                <a:xfrm>
                  <a:off x="2662951" y="637387"/>
                  <a:ext cx="2769326" cy="5806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SOLUTIONS</a:t>
                  </a:r>
                  <a:endParaRPr lang="zh-TW" alt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2" name="橢圓 131"/>
              <p:cNvSpPr/>
              <p:nvPr/>
            </p:nvSpPr>
            <p:spPr>
              <a:xfrm>
                <a:off x="2252931" y="2667139"/>
                <a:ext cx="178768" cy="185124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39" name="直線接點 138"/>
              <p:cNvCxnSpPr/>
              <p:nvPr/>
            </p:nvCxnSpPr>
            <p:spPr>
              <a:xfrm flipH="1" flipV="1">
                <a:off x="2406841" y="2821091"/>
                <a:ext cx="267358" cy="74542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 flipH="1">
                <a:off x="2674199" y="3557358"/>
                <a:ext cx="1115056" cy="9153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8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>
            <a:off x="3717702" y="3310087"/>
            <a:ext cx="2837200" cy="1913162"/>
            <a:chOff x="1450752" y="3095774"/>
            <a:chExt cx="2837200" cy="1913162"/>
          </a:xfrm>
        </p:grpSpPr>
        <p:grpSp>
          <p:nvGrpSpPr>
            <p:cNvPr id="30" name="群組 29"/>
            <p:cNvGrpSpPr/>
            <p:nvPr/>
          </p:nvGrpSpPr>
          <p:grpSpPr>
            <a:xfrm rot="2400000">
              <a:off x="3954757" y="3265515"/>
              <a:ext cx="333195" cy="1702548"/>
              <a:chOff x="1340547" y="4085304"/>
              <a:chExt cx="333195" cy="1702548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3152" y="4085304"/>
                <a:ext cx="330590" cy="888144"/>
              </a:xfrm>
              <a:prstGeom prst="rect">
                <a:avLst/>
              </a:prstGeom>
            </p:spPr>
          </p:pic>
          <p:pic>
            <p:nvPicPr>
              <p:cNvPr id="29" name="圖片 28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0547" y="4899708"/>
                <a:ext cx="330590" cy="888144"/>
              </a:xfrm>
              <a:prstGeom prst="rect">
                <a:avLst/>
              </a:prstGeom>
            </p:spPr>
          </p:pic>
        </p:grpSp>
        <p:grpSp>
          <p:nvGrpSpPr>
            <p:cNvPr id="31" name="群組 30"/>
            <p:cNvGrpSpPr/>
            <p:nvPr/>
          </p:nvGrpSpPr>
          <p:grpSpPr>
            <a:xfrm rot="900000">
              <a:off x="3182106" y="3096941"/>
              <a:ext cx="353134" cy="1702547"/>
              <a:chOff x="1340547" y="4085305"/>
              <a:chExt cx="333195" cy="1702547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3152" y="4085305"/>
                <a:ext cx="330590" cy="888144"/>
              </a:xfrm>
              <a:prstGeom prst="rect">
                <a:avLst/>
              </a:prstGeom>
            </p:spPr>
          </p:pic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0547" y="4899708"/>
                <a:ext cx="330590" cy="888144"/>
              </a:xfrm>
              <a:prstGeom prst="rect">
                <a:avLst/>
              </a:prstGeom>
            </p:spPr>
          </p:pic>
        </p:grpSp>
        <p:grpSp>
          <p:nvGrpSpPr>
            <p:cNvPr id="34" name="群組 33"/>
            <p:cNvGrpSpPr/>
            <p:nvPr/>
          </p:nvGrpSpPr>
          <p:grpSpPr>
            <a:xfrm rot="-900000">
              <a:off x="2298134" y="3095774"/>
              <a:ext cx="353134" cy="1702547"/>
              <a:chOff x="1340547" y="4085305"/>
              <a:chExt cx="333195" cy="1702547"/>
            </a:xfrm>
          </p:grpSpPr>
          <p:pic>
            <p:nvPicPr>
              <p:cNvPr id="35" name="圖片 34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3152" y="4085305"/>
                <a:ext cx="330590" cy="888144"/>
              </a:xfrm>
              <a:prstGeom prst="rect">
                <a:avLst/>
              </a:prstGeom>
            </p:spPr>
          </p:pic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0547" y="4899708"/>
                <a:ext cx="330590" cy="888144"/>
              </a:xfrm>
              <a:prstGeom prst="rect">
                <a:avLst/>
              </a:prstGeom>
            </p:spPr>
          </p:pic>
        </p:grpSp>
        <p:grpSp>
          <p:nvGrpSpPr>
            <p:cNvPr id="37" name="群組 36"/>
            <p:cNvGrpSpPr/>
            <p:nvPr/>
          </p:nvGrpSpPr>
          <p:grpSpPr>
            <a:xfrm rot="-2400000">
              <a:off x="1450752" y="3306388"/>
              <a:ext cx="333195" cy="1702548"/>
              <a:chOff x="1340547" y="4085304"/>
              <a:chExt cx="333195" cy="1702548"/>
            </a:xfrm>
          </p:grpSpPr>
          <p:pic>
            <p:nvPicPr>
              <p:cNvPr id="38" name="圖片 37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3152" y="4085304"/>
                <a:ext cx="330590" cy="888144"/>
              </a:xfrm>
              <a:prstGeom prst="rect">
                <a:avLst/>
              </a:prstGeom>
            </p:spPr>
          </p:pic>
          <p:pic>
            <p:nvPicPr>
              <p:cNvPr id="39" name="圖片 38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</a:blip>
              <a:srcRect l="35604" t="21875" r="58161" b="42036"/>
              <a:stretch/>
            </p:blipFill>
            <p:spPr>
              <a:xfrm>
                <a:off x="1340547" y="4899708"/>
                <a:ext cx="330590" cy="888144"/>
              </a:xfrm>
              <a:prstGeom prst="rect">
                <a:avLst/>
              </a:prstGeom>
            </p:spPr>
          </p:pic>
        </p:grpSp>
      </p:grpSp>
      <p:grpSp>
        <p:nvGrpSpPr>
          <p:cNvPr id="43" name="群組 42"/>
          <p:cNvGrpSpPr/>
          <p:nvPr/>
        </p:nvGrpSpPr>
        <p:grpSpPr>
          <a:xfrm>
            <a:off x="2901130" y="2239758"/>
            <a:ext cx="5431882" cy="4189672"/>
            <a:chOff x="634180" y="2025445"/>
            <a:chExt cx="5431882" cy="418967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57" t="28730" r="51927" b="37802"/>
            <a:stretch/>
          </p:blipFill>
          <p:spPr>
            <a:xfrm>
              <a:off x="634180" y="2344994"/>
              <a:ext cx="1076632" cy="1076632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57" t="28730" r="51927" b="37802"/>
            <a:stretch/>
          </p:blipFill>
          <p:spPr>
            <a:xfrm>
              <a:off x="1773459" y="2091813"/>
              <a:ext cx="1076632" cy="107663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57" t="28730" r="51927" b="37802"/>
            <a:stretch/>
          </p:blipFill>
          <p:spPr>
            <a:xfrm>
              <a:off x="2953282" y="2025445"/>
              <a:ext cx="1076632" cy="107663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257" t="28730" r="51927" b="37802"/>
            <a:stretch/>
          </p:blipFill>
          <p:spPr>
            <a:xfrm>
              <a:off x="4133105" y="2320413"/>
              <a:ext cx="1076632" cy="1076632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5209737" y="2517302"/>
              <a:ext cx="856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…….</a:t>
              </a:r>
              <a:endParaRPr lang="zh-TW" altLang="en-US" sz="3200" dirty="0"/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597" t="34979" r="52380" b="44859"/>
            <a:stretch/>
          </p:blipFill>
          <p:spPr>
            <a:xfrm>
              <a:off x="1840200" y="4815014"/>
              <a:ext cx="2226163" cy="1400103"/>
            </a:xfrm>
            <a:prstGeom prst="rect">
              <a:avLst/>
            </a:prstGeom>
          </p:spPr>
        </p:pic>
      </p:grpSp>
      <p:sp>
        <p:nvSpPr>
          <p:cNvPr id="42" name="文字方塊 41"/>
          <p:cNvSpPr txBox="1"/>
          <p:nvPr/>
        </p:nvSpPr>
        <p:spPr>
          <a:xfrm>
            <a:off x="6938371" y="5467768"/>
            <a:ext cx="377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計算出車子的座標</a:t>
            </a:r>
            <a:endParaRPr lang="zh-TW" altLang="zh-TW" sz="2800" dirty="0"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92682" y="363665"/>
            <a:ext cx="5484260" cy="1279368"/>
            <a:chOff x="501353" y="288039"/>
            <a:chExt cx="5484260" cy="1279368"/>
          </a:xfrm>
        </p:grpSpPr>
        <p:grpSp>
          <p:nvGrpSpPr>
            <p:cNvPr id="45" name="群組 44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47" name="群組 46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2" name="橢圓 51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8" name="群組 47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50" name="橢圓 49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6" name="文字方塊 45"/>
            <p:cNvSpPr txBox="1"/>
            <p:nvPr/>
          </p:nvSpPr>
          <p:spPr>
            <a:xfrm>
              <a:off x="2440411" y="381701"/>
              <a:ext cx="27693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</a:p>
            <a:p>
              <a:r>
                <a:rPr lang="zh-TW" altLang="en-US" sz="3200" b="1" dirty="0">
                  <a:solidFill>
                    <a:schemeClr val="bg1"/>
                  </a:solidFill>
                </a:rPr>
                <a:t>設計架構圖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507574" y="2274867"/>
            <a:ext cx="3215980" cy="2369356"/>
            <a:chOff x="2983574" y="2274867"/>
            <a:chExt cx="3215980" cy="2369356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rcRect l="29030" t="23690" r="50227" b="45665"/>
            <a:stretch/>
          </p:blipFill>
          <p:spPr>
            <a:xfrm rot="16200000">
              <a:off x="3219540" y="3596707"/>
              <a:ext cx="1415249" cy="679783"/>
            </a:xfrm>
            <a:prstGeom prst="rect">
              <a:avLst/>
            </a:prstGeom>
          </p:spPr>
        </p:pic>
        <p:sp>
          <p:nvSpPr>
            <p:cNvPr id="48" name="文字方塊 47"/>
            <p:cNvSpPr txBox="1"/>
            <p:nvPr/>
          </p:nvSpPr>
          <p:spPr>
            <a:xfrm>
              <a:off x="2983574" y="2274867"/>
              <a:ext cx="32159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將自身座標</a:t>
              </a:r>
              <a:endParaRPr lang="en-US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上傳至</a:t>
              </a:r>
              <a:r>
                <a:rPr lang="en-US" altLang="zh-TW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IOT</a:t>
              </a:r>
              <a:r>
                <a:rPr lang="zh-TW" altLang="en-US" sz="28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平台</a:t>
              </a:r>
              <a:endParaRPr lang="zh-TW" altLang="zh-TW" sz="28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l="29597" t="34979" r="52380" b="44859"/>
          <a:stretch/>
        </p:blipFill>
        <p:spPr>
          <a:xfrm>
            <a:off x="4507575" y="4864670"/>
            <a:ext cx="2226163" cy="1400103"/>
          </a:xfrm>
          <a:prstGeom prst="rect">
            <a:avLst/>
          </a:prstGeom>
        </p:spPr>
      </p:pic>
      <p:grpSp>
        <p:nvGrpSpPr>
          <p:cNvPr id="39" name="群組 38"/>
          <p:cNvGrpSpPr/>
          <p:nvPr/>
        </p:nvGrpSpPr>
        <p:grpSpPr>
          <a:xfrm>
            <a:off x="492682" y="363665"/>
            <a:ext cx="5484260" cy="1279368"/>
            <a:chOff x="501353" y="288039"/>
            <a:chExt cx="5484260" cy="1279368"/>
          </a:xfrm>
        </p:grpSpPr>
        <p:grpSp>
          <p:nvGrpSpPr>
            <p:cNvPr id="40" name="群組 39"/>
            <p:cNvGrpSpPr/>
            <p:nvPr/>
          </p:nvGrpSpPr>
          <p:grpSpPr>
            <a:xfrm>
              <a:off x="501353" y="288039"/>
              <a:ext cx="5484260" cy="1279368"/>
              <a:chOff x="666453" y="2107077"/>
              <a:chExt cx="5484260" cy="1279368"/>
            </a:xfrm>
          </p:grpSpPr>
          <p:grpSp>
            <p:nvGrpSpPr>
              <p:cNvPr id="43" name="群組 42"/>
              <p:cNvGrpSpPr/>
              <p:nvPr/>
            </p:nvGrpSpPr>
            <p:grpSpPr>
              <a:xfrm>
                <a:off x="704553" y="2107077"/>
                <a:ext cx="5446160" cy="1279368"/>
                <a:chOff x="548240" y="353059"/>
                <a:chExt cx="7059060" cy="1658258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1390067" y="476249"/>
                  <a:ext cx="6217233" cy="14372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橢圓 50"/>
                <p:cNvSpPr/>
                <p:nvPr/>
              </p:nvSpPr>
              <p:spPr>
                <a:xfrm>
                  <a:off x="548240" y="353059"/>
                  <a:ext cx="1658258" cy="165825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4" name="群組 43"/>
              <p:cNvGrpSpPr/>
              <p:nvPr/>
            </p:nvGrpSpPr>
            <p:grpSpPr>
              <a:xfrm>
                <a:off x="666453" y="2126674"/>
                <a:ext cx="1259771" cy="1259771"/>
                <a:chOff x="548240" y="378460"/>
                <a:chExt cx="1632857" cy="1632857"/>
              </a:xfrm>
            </p:grpSpPr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8FAFB"/>
                    </a:clrFrom>
                    <a:clrTo>
                      <a:srgbClr val="F8FAFB">
                        <a:alpha val="0"/>
                      </a:srgbClr>
                    </a:clrTo>
                  </a:clrChange>
                </a:blip>
                <a:srcRect l="30122" t="27590" r="52008" b="39196"/>
                <a:stretch/>
              </p:blipFill>
              <p:spPr>
                <a:xfrm>
                  <a:off x="783768" y="548639"/>
                  <a:ext cx="1212599" cy="1267098"/>
                </a:xfrm>
                <a:prstGeom prst="rect">
                  <a:avLst/>
                </a:prstGeom>
              </p:spPr>
            </p:pic>
            <p:sp>
              <p:nvSpPr>
                <p:cNvPr id="49" name="橢圓 48"/>
                <p:cNvSpPr/>
                <p:nvPr/>
              </p:nvSpPr>
              <p:spPr>
                <a:xfrm>
                  <a:off x="548240" y="378460"/>
                  <a:ext cx="1632857" cy="1632857"/>
                </a:xfrm>
                <a:prstGeom prst="ellipse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2" name="文字方塊 41"/>
            <p:cNvSpPr txBox="1"/>
            <p:nvPr/>
          </p:nvSpPr>
          <p:spPr>
            <a:xfrm>
              <a:off x="2440411" y="381701"/>
              <a:ext cx="27693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bg1"/>
                  </a:solidFill>
                </a:rPr>
                <a:t>SOLUTIONS</a:t>
              </a:r>
            </a:p>
            <a:p>
              <a:r>
                <a:rPr lang="zh-TW" altLang="en-US" sz="3200" b="1" dirty="0">
                  <a:solidFill>
                    <a:schemeClr val="bg1"/>
                  </a:solidFill>
                </a:rPr>
                <a:t>設計架構圖</a:t>
              </a:r>
              <a:endParaRPr lang="zh-TW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A32A7-7F73-4243-A346-8346976FF52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Words>498</Words>
  <Application>Microsoft Office PowerPoint</Application>
  <PresentationFormat>寬螢幕</PresentationFormat>
  <Paragraphs>121</Paragraphs>
  <Slides>21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Noto Sans CJK TC DemiLight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木白言俞 黃</dc:creator>
  <cp:lastModifiedBy>木白言俞 黃</cp:lastModifiedBy>
  <cp:revision>395</cp:revision>
  <dcterms:created xsi:type="dcterms:W3CDTF">2019-10-26T02:41:33Z</dcterms:created>
  <dcterms:modified xsi:type="dcterms:W3CDTF">2019-10-27T04:12:43Z</dcterms:modified>
</cp:coreProperties>
</file>